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8"/>
  </p:notesMasterIdLst>
  <p:sldIdLst>
    <p:sldId id="256" r:id="rId2"/>
    <p:sldId id="257" r:id="rId3"/>
    <p:sldId id="262" r:id="rId4"/>
    <p:sldId id="278" r:id="rId5"/>
    <p:sldId id="266" r:id="rId6"/>
    <p:sldId id="350" r:id="rId7"/>
    <p:sldId id="354" r:id="rId8"/>
    <p:sldId id="353" r:id="rId9"/>
    <p:sldId id="352" r:id="rId10"/>
    <p:sldId id="368" r:id="rId11"/>
    <p:sldId id="371" r:id="rId12"/>
    <p:sldId id="374" r:id="rId13"/>
    <p:sldId id="375" r:id="rId14"/>
    <p:sldId id="370" r:id="rId15"/>
    <p:sldId id="274" r:id="rId16"/>
    <p:sldId id="273" r:id="rId17"/>
    <p:sldId id="279" r:id="rId18"/>
    <p:sldId id="378" r:id="rId19"/>
    <p:sldId id="380" r:id="rId20"/>
    <p:sldId id="272" r:id="rId21"/>
    <p:sldId id="280" r:id="rId22"/>
    <p:sldId id="293" r:id="rId23"/>
    <p:sldId id="376" r:id="rId24"/>
    <p:sldId id="387" r:id="rId25"/>
    <p:sldId id="283" r:id="rId26"/>
    <p:sldId id="377" r:id="rId27"/>
    <p:sldId id="285" r:id="rId28"/>
    <p:sldId id="382" r:id="rId29"/>
    <p:sldId id="282" r:id="rId30"/>
    <p:sldId id="322" r:id="rId31"/>
    <p:sldId id="269" r:id="rId32"/>
    <p:sldId id="386" r:id="rId33"/>
    <p:sldId id="307" r:id="rId34"/>
    <p:sldId id="388" r:id="rId35"/>
    <p:sldId id="389" r:id="rId36"/>
    <p:sldId id="385" r:id="rId37"/>
    <p:sldId id="383" r:id="rId38"/>
    <p:sldId id="313" r:id="rId39"/>
    <p:sldId id="390" r:id="rId40"/>
    <p:sldId id="392" r:id="rId41"/>
    <p:sldId id="393" r:id="rId42"/>
    <p:sldId id="394" r:id="rId43"/>
    <p:sldId id="315" r:id="rId44"/>
    <p:sldId id="395" r:id="rId45"/>
    <p:sldId id="396" r:id="rId46"/>
    <p:sldId id="397" r:id="rId47"/>
    <p:sldId id="261" r:id="rId48"/>
    <p:sldId id="398" r:id="rId49"/>
    <p:sldId id="399" r:id="rId50"/>
    <p:sldId id="400" r:id="rId51"/>
    <p:sldId id="290" r:id="rId52"/>
    <p:sldId id="289" r:id="rId53"/>
    <p:sldId id="365" r:id="rId54"/>
    <p:sldId id="360" r:id="rId55"/>
    <p:sldId id="359" r:id="rId56"/>
    <p:sldId id="260" r:id="rId57"/>
    <p:sldId id="336" r:id="rId58"/>
    <p:sldId id="337" r:id="rId59"/>
    <p:sldId id="338" r:id="rId60"/>
    <p:sldId id="339" r:id="rId61"/>
    <p:sldId id="335" r:id="rId62"/>
    <p:sldId id="361" r:id="rId63"/>
    <p:sldId id="334" r:id="rId64"/>
    <p:sldId id="341" r:id="rId65"/>
    <p:sldId id="362" r:id="rId66"/>
    <p:sldId id="348" r:id="rId67"/>
    <p:sldId id="349" r:id="rId68"/>
    <p:sldId id="351" r:id="rId69"/>
    <p:sldId id="342" r:id="rId70"/>
    <p:sldId id="259" r:id="rId71"/>
    <p:sldId id="364" r:id="rId72"/>
    <p:sldId id="363" r:id="rId73"/>
    <p:sldId id="343" r:id="rId74"/>
    <p:sldId id="344" r:id="rId75"/>
    <p:sldId id="345" r:id="rId76"/>
    <p:sldId id="346" r:id="rId77"/>
    <p:sldId id="347" r:id="rId78"/>
    <p:sldId id="263" r:id="rId79"/>
    <p:sldId id="306" r:id="rId80"/>
    <p:sldId id="305" r:id="rId81"/>
    <p:sldId id="297" r:id="rId82"/>
    <p:sldId id="292" r:id="rId83"/>
    <p:sldId id="264" r:id="rId84"/>
    <p:sldId id="265" r:id="rId85"/>
    <p:sldId id="270" r:id="rId86"/>
    <p:sldId id="300" r:id="rId8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B2EE"/>
    <a:srgbClr val="FF4500"/>
    <a:srgbClr val="DAEDEF"/>
    <a:srgbClr val="D3D3D3"/>
    <a:srgbClr val="000000"/>
    <a:srgbClr val="FEAA01"/>
    <a:srgbClr val="7F6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755" autoAdjust="0"/>
    <p:restoredTop sz="75000" autoAdjust="0"/>
  </p:normalViewPr>
  <p:slideViewPr>
    <p:cSldViewPr snapToGrid="0">
      <p:cViewPr varScale="1">
        <p:scale>
          <a:sx n="64" d="100"/>
          <a:sy n="64" d="100"/>
        </p:scale>
        <p:origin x="1574"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presProps" Target="pres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viewProps" Target="viewProps.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notesMaster" Target="notesMasters/notesMaster1.xml"/><Relationship Id="rId9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ableStyles" Target="tableStyle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FAA774E-40A4-4A9D-8651-F78C0C8AB1EB}" type="datetimeFigureOut">
              <a:rPr lang="en-US" smtClean="0"/>
              <a:t>8/20/2021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DBDEBC3-D330-4869-A001-11F6FE09B0F0}" type="slidenum">
              <a:rPr lang="en-US" smtClean="0"/>
              <a:t>‹#›</a:t>
            </a:fld>
            <a:endParaRPr lang="en-US"/>
          </a:p>
        </p:txBody>
      </p:sp>
    </p:spTree>
    <p:extLst>
      <p:ext uri="{BB962C8B-B14F-4D97-AF65-F5344CB8AC3E}">
        <p14:creationId xmlns:p14="http://schemas.microsoft.com/office/powerpoint/2010/main" val="30663671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 arrived at ISU in January 2018. On the left are my first-authored publications, and on the right my co-authored publications since I’ve arrived. I’m showing you this to tell you I have a lot of things I’ve done that I want to tell you about. But I can’t. </a:t>
            </a:r>
          </a:p>
          <a:p>
            <a:r>
              <a:rPr lang="en-US" sz="1200" kern="1200" dirty="0">
                <a:solidFill>
                  <a:schemeClr val="tx1"/>
                </a:solidFill>
                <a:effectLst/>
                <a:latin typeface="+mn-lt"/>
                <a:ea typeface="+mn-ea"/>
                <a:cs typeface="+mn-cs"/>
              </a:rPr>
              <a:t>So I made a short list of some of the key take-</a:t>
            </a:r>
            <a:r>
              <a:rPr lang="en-US" sz="1200" kern="1200" dirty="0" err="1">
                <a:solidFill>
                  <a:schemeClr val="tx1"/>
                </a:solidFill>
                <a:effectLst/>
                <a:latin typeface="+mn-lt"/>
                <a:ea typeface="+mn-ea"/>
                <a:cs typeface="+mn-cs"/>
              </a:rPr>
              <a:t>aways</a:t>
            </a:r>
            <a:r>
              <a:rPr lang="en-US" sz="1200" kern="1200" dirty="0">
                <a:solidFill>
                  <a:schemeClr val="tx1"/>
                </a:solidFill>
                <a:effectLst/>
                <a:latin typeface="+mn-lt"/>
                <a:ea typeface="+mn-ea"/>
                <a:cs typeface="+mn-cs"/>
              </a:rPr>
              <a:t> I have from my work. </a:t>
            </a:r>
          </a:p>
          <a:p>
            <a:endParaRPr lang="en-US" dirty="0"/>
          </a:p>
        </p:txBody>
      </p:sp>
      <p:sp>
        <p:nvSpPr>
          <p:cNvPr id="4" name="Slide Number Placeholder 3"/>
          <p:cNvSpPr>
            <a:spLocks noGrp="1"/>
          </p:cNvSpPr>
          <p:nvPr>
            <p:ph type="sldNum" sz="quarter" idx="10"/>
          </p:nvPr>
        </p:nvSpPr>
        <p:spPr/>
        <p:txBody>
          <a:bodyPr/>
          <a:lstStyle/>
          <a:p>
            <a:fld id="{2DBDEBC3-D330-4869-A001-11F6FE09B0F0}" type="slidenum">
              <a:rPr lang="en-US" smtClean="0"/>
              <a:t>2</a:t>
            </a:fld>
            <a:endParaRPr lang="en-US"/>
          </a:p>
        </p:txBody>
      </p:sp>
    </p:spTree>
    <p:extLst>
      <p:ext uri="{BB962C8B-B14F-4D97-AF65-F5344CB8AC3E}">
        <p14:creationId xmlns:p14="http://schemas.microsoft.com/office/powerpoint/2010/main" val="17925973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That point has a special name – the </a:t>
            </a:r>
            <a:r>
              <a:rPr lang="en-US" sz="1200" kern="1200" dirty="0" err="1">
                <a:solidFill>
                  <a:schemeClr val="tx1"/>
                </a:solidFill>
                <a:effectLst/>
                <a:latin typeface="+mn-lt"/>
                <a:ea typeface="+mn-ea"/>
                <a:cs typeface="+mn-cs"/>
              </a:rPr>
              <a:t>agronomically</a:t>
            </a:r>
            <a:r>
              <a:rPr lang="en-US" sz="1200" kern="1200" dirty="0">
                <a:solidFill>
                  <a:schemeClr val="tx1"/>
                </a:solidFill>
                <a:effectLst/>
                <a:latin typeface="+mn-lt"/>
                <a:ea typeface="+mn-ea"/>
                <a:cs typeface="+mn-cs"/>
              </a:rPr>
              <a:t> optimum nitrogen rate, or AONR. In this case the AONR is about 100 kg of N per hectare. Note that this is ignoring economics. Nitrogen costs money, and depending on the price of corn it might not be worth it to add more nitrogen. But here we are only concerned with biophysical happenings, not what the almighty dollar is worth, so just note this can be calculated in different ways. The curve for corn grown following a corn crop looks different…</a:t>
            </a:r>
          </a:p>
        </p:txBody>
      </p:sp>
      <p:sp>
        <p:nvSpPr>
          <p:cNvPr id="4" name="Slide Number Placeholder 3"/>
          <p:cNvSpPr>
            <a:spLocks noGrp="1"/>
          </p:cNvSpPr>
          <p:nvPr>
            <p:ph type="sldNum" sz="quarter" idx="10"/>
          </p:nvPr>
        </p:nvSpPr>
        <p:spPr/>
        <p:txBody>
          <a:bodyPr/>
          <a:lstStyle/>
          <a:p>
            <a:fld id="{2DBDEBC3-D330-4869-A001-11F6FE09B0F0}" type="slidenum">
              <a:rPr lang="en-US" smtClean="0"/>
              <a:t>16</a:t>
            </a:fld>
            <a:endParaRPr lang="en-US"/>
          </a:p>
        </p:txBody>
      </p:sp>
    </p:spTree>
    <p:extLst>
      <p:ext uri="{BB962C8B-B14F-4D97-AF65-F5344CB8AC3E}">
        <p14:creationId xmlns:p14="http://schemas.microsoft.com/office/powerpoint/2010/main" val="16993667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There’s a lot of information here. Firstly, you can see that when you apply no nitrogen, the continuous corn yields less than the rotated corn. You can partially make up for that by applying more nitrogen, but you can also see you have to apply MORE nitrogen to get to the yield plateau in the continuous corn system. So you are applying MORE THAN TWICE the nitrogen to the continuous corn, </a:t>
            </a:r>
            <a:r>
              <a:rPr lang="en-US" sz="1200" kern="1200" dirty="0" err="1">
                <a:solidFill>
                  <a:schemeClr val="tx1"/>
                </a:solidFill>
                <a:effectLst/>
                <a:latin typeface="+mn-lt"/>
                <a:ea typeface="+mn-ea"/>
                <a:cs typeface="+mn-cs"/>
              </a:rPr>
              <a:t>your’re</a:t>
            </a:r>
            <a:r>
              <a:rPr lang="en-US" sz="1200" kern="1200" dirty="0">
                <a:solidFill>
                  <a:schemeClr val="tx1"/>
                </a:solidFill>
                <a:effectLst/>
                <a:latin typeface="+mn-lt"/>
                <a:ea typeface="+mn-ea"/>
                <a:cs typeface="+mn-cs"/>
              </a:rPr>
              <a:t> getting less yield, and …</a:t>
            </a:r>
          </a:p>
          <a:p>
            <a:endParaRPr lang="en-US" dirty="0"/>
          </a:p>
        </p:txBody>
      </p:sp>
      <p:sp>
        <p:nvSpPr>
          <p:cNvPr id="4" name="Slide Number Placeholder 3"/>
          <p:cNvSpPr>
            <a:spLocks noGrp="1"/>
          </p:cNvSpPr>
          <p:nvPr>
            <p:ph type="sldNum" sz="quarter" idx="10"/>
          </p:nvPr>
        </p:nvSpPr>
        <p:spPr/>
        <p:txBody>
          <a:bodyPr/>
          <a:lstStyle/>
          <a:p>
            <a:fld id="{2DBDEBC3-D330-4869-A001-11F6FE09B0F0}" type="slidenum">
              <a:rPr lang="en-US" smtClean="0"/>
              <a:t>17</a:t>
            </a:fld>
            <a:endParaRPr lang="en-US"/>
          </a:p>
        </p:txBody>
      </p:sp>
    </p:spTree>
    <p:extLst>
      <p:ext uri="{BB962C8B-B14F-4D97-AF65-F5344CB8AC3E}">
        <p14:creationId xmlns:p14="http://schemas.microsoft.com/office/powerpoint/2010/main" val="3256315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of my other research has shown you can overshoot the AONR in the rotated corn by about 50 kg/ha before your nitrate leaching really starts to skyrocket. In the continuous corn…</a:t>
            </a:r>
          </a:p>
        </p:txBody>
      </p:sp>
      <p:sp>
        <p:nvSpPr>
          <p:cNvPr id="4" name="Slide Number Placeholder 3"/>
          <p:cNvSpPr>
            <a:spLocks noGrp="1"/>
          </p:cNvSpPr>
          <p:nvPr>
            <p:ph type="sldNum" sz="quarter" idx="10"/>
          </p:nvPr>
        </p:nvSpPr>
        <p:spPr/>
        <p:txBody>
          <a:bodyPr/>
          <a:lstStyle/>
          <a:p>
            <a:fld id="{2DBDEBC3-D330-4869-A001-11F6FE09B0F0}" type="slidenum">
              <a:rPr lang="en-US" smtClean="0"/>
              <a:t>18</a:t>
            </a:fld>
            <a:endParaRPr lang="en-US"/>
          </a:p>
        </p:txBody>
      </p:sp>
    </p:spTree>
    <p:extLst>
      <p:ext uri="{BB962C8B-B14F-4D97-AF65-F5344CB8AC3E}">
        <p14:creationId xmlns:p14="http://schemas.microsoft.com/office/powerpoint/2010/main" val="12360460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You can only overapply fertilizer by about 20 kg N/ha before you have issues. So again... </a:t>
            </a:r>
          </a:p>
          <a:p>
            <a:endParaRPr lang="en-US" dirty="0"/>
          </a:p>
        </p:txBody>
      </p:sp>
      <p:sp>
        <p:nvSpPr>
          <p:cNvPr id="4" name="Slide Number Placeholder 3"/>
          <p:cNvSpPr>
            <a:spLocks noGrp="1"/>
          </p:cNvSpPr>
          <p:nvPr>
            <p:ph type="sldNum" sz="quarter" idx="10"/>
          </p:nvPr>
        </p:nvSpPr>
        <p:spPr/>
        <p:txBody>
          <a:bodyPr/>
          <a:lstStyle/>
          <a:p>
            <a:fld id="{2DBDEBC3-D330-4869-A001-11F6FE09B0F0}" type="slidenum">
              <a:rPr lang="en-US" smtClean="0"/>
              <a:t>19</a:t>
            </a:fld>
            <a:endParaRPr lang="en-US"/>
          </a:p>
        </p:txBody>
      </p:sp>
    </p:spTree>
    <p:extLst>
      <p:ext uri="{BB962C8B-B14F-4D97-AF65-F5344CB8AC3E}">
        <p14:creationId xmlns:p14="http://schemas.microsoft.com/office/powerpoint/2010/main" val="28021413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To recap, you’re applying more nitrogen, getting less yield, and are at risk of negatively affecting water quality. So when we talk about using land efficiently, and with minimal environmental impact, continuous corn presents major challenges.  It’s important to understand why this is happening. </a:t>
            </a:r>
          </a:p>
        </p:txBody>
      </p:sp>
      <p:sp>
        <p:nvSpPr>
          <p:cNvPr id="4" name="Slide Number Placeholder 3"/>
          <p:cNvSpPr>
            <a:spLocks noGrp="1"/>
          </p:cNvSpPr>
          <p:nvPr>
            <p:ph type="sldNum" sz="quarter" idx="10"/>
          </p:nvPr>
        </p:nvSpPr>
        <p:spPr/>
        <p:txBody>
          <a:bodyPr/>
          <a:lstStyle/>
          <a:p>
            <a:fld id="{2DBDEBC3-D330-4869-A001-11F6FE09B0F0}" type="slidenum">
              <a:rPr lang="en-US" smtClean="0"/>
              <a:t>20</a:t>
            </a:fld>
            <a:endParaRPr lang="en-US"/>
          </a:p>
        </p:txBody>
      </p:sp>
    </p:spTree>
    <p:extLst>
      <p:ext uri="{BB962C8B-B14F-4D97-AF65-F5344CB8AC3E}">
        <p14:creationId xmlns:p14="http://schemas.microsoft.com/office/powerpoint/2010/main" val="16354569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continuous corn penalty affects</a:t>
            </a:r>
            <a:r>
              <a:rPr lang="en-US" baseline="0" dirty="0"/>
              <a:t> a significant amount of land. Here, each black dot represents a 30 meter by 30 meter area of land that has had corn on it in the past 12 years. The orange dots represent land that has had corn on it for 2 or more consecutive years in the past 12 years. Approximately one third of all corn grown is subject to the continuous corn penalty. </a:t>
            </a:r>
            <a:endParaRPr lang="en-US" dirty="0"/>
          </a:p>
        </p:txBody>
      </p:sp>
      <p:sp>
        <p:nvSpPr>
          <p:cNvPr id="4" name="Slide Number Placeholder 3"/>
          <p:cNvSpPr>
            <a:spLocks noGrp="1"/>
          </p:cNvSpPr>
          <p:nvPr>
            <p:ph type="sldNum" sz="quarter" idx="10"/>
          </p:nvPr>
        </p:nvSpPr>
        <p:spPr/>
        <p:txBody>
          <a:bodyPr/>
          <a:lstStyle/>
          <a:p>
            <a:fld id="{2DBDEBC3-D330-4869-A001-11F6FE09B0F0}" type="slidenum">
              <a:rPr lang="en-US" smtClean="0"/>
              <a:t>21</a:t>
            </a:fld>
            <a:endParaRPr lang="en-US"/>
          </a:p>
        </p:txBody>
      </p:sp>
    </p:spTree>
    <p:extLst>
      <p:ext uri="{BB962C8B-B14F-4D97-AF65-F5344CB8AC3E}">
        <p14:creationId xmlns:p14="http://schemas.microsoft.com/office/powerpoint/2010/main" val="42522242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the left you can see what we’ve just been talking about, what experimental data looks like. </a:t>
            </a:r>
          </a:p>
        </p:txBody>
      </p:sp>
      <p:sp>
        <p:nvSpPr>
          <p:cNvPr id="4" name="Slide Number Placeholder 3"/>
          <p:cNvSpPr>
            <a:spLocks noGrp="1"/>
          </p:cNvSpPr>
          <p:nvPr>
            <p:ph type="sldNum" sz="quarter" idx="10"/>
          </p:nvPr>
        </p:nvSpPr>
        <p:spPr/>
        <p:txBody>
          <a:bodyPr/>
          <a:lstStyle/>
          <a:p>
            <a:fld id="{2DBDEBC3-D330-4869-A001-11F6FE09B0F0}" type="slidenum">
              <a:rPr lang="en-US" smtClean="0"/>
              <a:t>22</a:t>
            </a:fld>
            <a:endParaRPr lang="en-US"/>
          </a:p>
        </p:txBody>
      </p:sp>
    </p:spTree>
    <p:extLst>
      <p:ext uri="{BB962C8B-B14F-4D97-AF65-F5344CB8AC3E}">
        <p14:creationId xmlns:p14="http://schemas.microsoft.com/office/powerpoint/2010/main" val="15836877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the right you can see what models predict these curves to be. You’ll notice the continuous corn curve looks a little different. In addition to </a:t>
            </a:r>
            <a:r>
              <a:rPr lang="en-US" dirty="0" err="1"/>
              <a:t>tyring</a:t>
            </a:r>
            <a:r>
              <a:rPr lang="en-US" dirty="0"/>
              <a:t> to understand causal mechanisms, I was also trying to explore ways to improve model’s abilities to capture the continuous corn penalty. </a:t>
            </a:r>
          </a:p>
        </p:txBody>
      </p:sp>
      <p:sp>
        <p:nvSpPr>
          <p:cNvPr id="4" name="Slide Number Placeholder 3"/>
          <p:cNvSpPr>
            <a:spLocks noGrp="1"/>
          </p:cNvSpPr>
          <p:nvPr>
            <p:ph type="sldNum" sz="quarter" idx="10"/>
          </p:nvPr>
        </p:nvSpPr>
        <p:spPr/>
        <p:txBody>
          <a:bodyPr/>
          <a:lstStyle/>
          <a:p>
            <a:fld id="{2DBDEBC3-D330-4869-A001-11F6FE09B0F0}" type="slidenum">
              <a:rPr lang="en-US" smtClean="0"/>
              <a:t>23</a:t>
            </a:fld>
            <a:endParaRPr lang="en-US"/>
          </a:p>
        </p:txBody>
      </p:sp>
    </p:spTree>
    <p:extLst>
      <p:ext uri="{BB962C8B-B14F-4D97-AF65-F5344CB8AC3E}">
        <p14:creationId xmlns:p14="http://schemas.microsoft.com/office/powerpoint/2010/main" val="15939597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begin to tackle the problem we used a three-pronged approach. Literature</a:t>
            </a:r>
            <a:r>
              <a:rPr lang="en-US" baseline="0" dirty="0"/>
              <a:t> review, modelling, and long-term multi-site replicated experimental data. </a:t>
            </a:r>
            <a:endParaRPr lang="en-US" dirty="0"/>
          </a:p>
        </p:txBody>
      </p:sp>
      <p:sp>
        <p:nvSpPr>
          <p:cNvPr id="4" name="Slide Number Placeholder 3"/>
          <p:cNvSpPr>
            <a:spLocks noGrp="1"/>
          </p:cNvSpPr>
          <p:nvPr>
            <p:ph type="sldNum" sz="quarter" idx="10"/>
          </p:nvPr>
        </p:nvSpPr>
        <p:spPr/>
        <p:txBody>
          <a:bodyPr/>
          <a:lstStyle/>
          <a:p>
            <a:fld id="{2DBDEBC3-D330-4869-A001-11F6FE09B0F0}" type="slidenum">
              <a:rPr lang="en-US" smtClean="0"/>
              <a:t>25</a:t>
            </a:fld>
            <a:endParaRPr lang="en-US"/>
          </a:p>
        </p:txBody>
      </p:sp>
    </p:spTree>
    <p:extLst>
      <p:ext uri="{BB962C8B-B14F-4D97-AF65-F5344CB8AC3E}">
        <p14:creationId xmlns:p14="http://schemas.microsoft.com/office/powerpoint/2010/main" val="6381173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begin to tackle the problem we used a three-pronged approach. Literature</a:t>
            </a:r>
            <a:r>
              <a:rPr lang="en-US" baseline="0" dirty="0"/>
              <a:t> review, modelling, and long-term multi-site replicated experimental data. </a:t>
            </a:r>
            <a:endParaRPr lang="en-US" dirty="0"/>
          </a:p>
        </p:txBody>
      </p:sp>
      <p:sp>
        <p:nvSpPr>
          <p:cNvPr id="4" name="Slide Number Placeholder 3"/>
          <p:cNvSpPr>
            <a:spLocks noGrp="1"/>
          </p:cNvSpPr>
          <p:nvPr>
            <p:ph type="sldNum" sz="quarter" idx="10"/>
          </p:nvPr>
        </p:nvSpPr>
        <p:spPr/>
        <p:txBody>
          <a:bodyPr/>
          <a:lstStyle/>
          <a:p>
            <a:fld id="{2DBDEBC3-D330-4869-A001-11F6FE09B0F0}" type="slidenum">
              <a:rPr lang="en-US" smtClean="0"/>
              <a:t>26</a:t>
            </a:fld>
            <a:endParaRPr lang="en-US"/>
          </a:p>
        </p:txBody>
      </p:sp>
    </p:spTree>
    <p:extLst>
      <p:ext uri="{BB962C8B-B14F-4D97-AF65-F5344CB8AC3E}">
        <p14:creationId xmlns:p14="http://schemas.microsoft.com/office/powerpoint/2010/main" val="24096684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read </a:t>
            </a:r>
            <a:r>
              <a:rPr lang="en-US" sz="1200" kern="1200" dirty="0" err="1">
                <a:solidFill>
                  <a:schemeClr val="tx1"/>
                </a:solidFill>
                <a:effectLst/>
                <a:latin typeface="+mn-lt"/>
                <a:ea typeface="+mn-ea"/>
                <a:cs typeface="+mn-cs"/>
              </a:rPr>
              <a:t>em</a:t>
            </a: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2DBDEBC3-D330-4869-A001-11F6FE09B0F0}" type="slidenum">
              <a:rPr lang="en-US" smtClean="0"/>
              <a:t>3</a:t>
            </a:fld>
            <a:endParaRPr lang="en-US"/>
          </a:p>
        </p:txBody>
      </p:sp>
    </p:spTree>
    <p:extLst>
      <p:ext uri="{BB962C8B-B14F-4D97-AF65-F5344CB8AC3E}">
        <p14:creationId xmlns:p14="http://schemas.microsoft.com/office/powerpoint/2010/main" val="66042208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question I had was whether</a:t>
            </a:r>
            <a:r>
              <a:rPr lang="en-US" baseline="0" dirty="0"/>
              <a:t> there was evidence the penalty was related to the number of years in corn. I found three studies that had staggered start dates for the continuous corn treatment, which allowed them to de-confound weather and years in corn. I think this provided strong evidence the causes of the penalty do not accumulate, but are rather a one-year phenomenon and are only related to the previous year’s crop. Some of John Sawyer’s work has also supported this. So this allowed me to focus on thinking about the penalty only being a function of the previous year, which simplifies things drastically. </a:t>
            </a:r>
            <a:endParaRPr lang="en-US" dirty="0"/>
          </a:p>
        </p:txBody>
      </p:sp>
      <p:sp>
        <p:nvSpPr>
          <p:cNvPr id="4" name="Slide Number Placeholder 3"/>
          <p:cNvSpPr>
            <a:spLocks noGrp="1"/>
          </p:cNvSpPr>
          <p:nvPr>
            <p:ph type="sldNum" sz="quarter" idx="10"/>
          </p:nvPr>
        </p:nvSpPr>
        <p:spPr/>
        <p:txBody>
          <a:bodyPr/>
          <a:lstStyle/>
          <a:p>
            <a:fld id="{2DBDEBC3-D330-4869-A001-11F6FE09B0F0}" type="slidenum">
              <a:rPr lang="en-US" smtClean="0"/>
              <a:t>27</a:t>
            </a:fld>
            <a:endParaRPr lang="en-US"/>
          </a:p>
        </p:txBody>
      </p:sp>
    </p:spTree>
    <p:extLst>
      <p:ext uri="{BB962C8B-B14F-4D97-AF65-F5344CB8AC3E}">
        <p14:creationId xmlns:p14="http://schemas.microsoft.com/office/powerpoint/2010/main" val="332938904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begin to tackle the problem we used a three-pronged approach. Literature</a:t>
            </a:r>
            <a:r>
              <a:rPr lang="en-US" baseline="0" dirty="0"/>
              <a:t> review, modelling, and long-term multi-site replicated experimental data. </a:t>
            </a:r>
            <a:endParaRPr lang="en-US" dirty="0"/>
          </a:p>
        </p:txBody>
      </p:sp>
      <p:sp>
        <p:nvSpPr>
          <p:cNvPr id="4" name="Slide Number Placeholder 3"/>
          <p:cNvSpPr>
            <a:spLocks noGrp="1"/>
          </p:cNvSpPr>
          <p:nvPr>
            <p:ph type="sldNum" sz="quarter" idx="10"/>
          </p:nvPr>
        </p:nvSpPr>
        <p:spPr/>
        <p:txBody>
          <a:bodyPr/>
          <a:lstStyle/>
          <a:p>
            <a:fld id="{2DBDEBC3-D330-4869-A001-11F6FE09B0F0}" type="slidenum">
              <a:rPr lang="en-US" smtClean="0"/>
              <a:t>28</a:t>
            </a:fld>
            <a:endParaRPr lang="en-US"/>
          </a:p>
        </p:txBody>
      </p:sp>
    </p:spTree>
    <p:extLst>
      <p:ext uri="{BB962C8B-B14F-4D97-AF65-F5344CB8AC3E}">
        <p14:creationId xmlns:p14="http://schemas.microsoft.com/office/powerpoint/2010/main" val="268502796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Many states maintain</a:t>
            </a:r>
            <a:r>
              <a:rPr lang="en-US" baseline="0" dirty="0"/>
              <a:t> a network of experiments looking at how corn responds to nitrogen (agronomists!). John Sawyer and Emmerson </a:t>
            </a:r>
            <a:r>
              <a:rPr lang="en-US" baseline="0" dirty="0" err="1"/>
              <a:t>Nafziger</a:t>
            </a:r>
            <a:r>
              <a:rPr lang="en-US" baseline="0" dirty="0"/>
              <a:t>, both now retired, managed Iowa and Illinois’ sites, respectively. Each site had a corn-soybean rotation, and a continuous corn rotation, each receiving 3-7 different nitrogen treatments, and replicated at least three times. We used these nitrogen-response curves to estimate the continuous corn penalty for each year at each site. </a:t>
            </a:r>
            <a:endParaRPr lang="en-US" dirty="0"/>
          </a:p>
        </p:txBody>
      </p:sp>
      <p:sp>
        <p:nvSpPr>
          <p:cNvPr id="4" name="Slide Number Placeholder 3"/>
          <p:cNvSpPr>
            <a:spLocks noGrp="1"/>
          </p:cNvSpPr>
          <p:nvPr>
            <p:ph type="sldNum" sz="quarter" idx="10"/>
          </p:nvPr>
        </p:nvSpPr>
        <p:spPr/>
        <p:txBody>
          <a:bodyPr/>
          <a:lstStyle/>
          <a:p>
            <a:fld id="{2DBDEBC3-D330-4869-A001-11F6FE09B0F0}" type="slidenum">
              <a:rPr lang="en-US" smtClean="0"/>
              <a:t>29</a:t>
            </a:fld>
            <a:endParaRPr lang="en-US"/>
          </a:p>
        </p:txBody>
      </p:sp>
    </p:spTree>
    <p:extLst>
      <p:ext uri="{BB962C8B-B14F-4D97-AF65-F5344CB8AC3E}">
        <p14:creationId xmlns:p14="http://schemas.microsoft.com/office/powerpoint/2010/main" val="9951282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Many states maintain</a:t>
            </a:r>
            <a:r>
              <a:rPr lang="en-US" baseline="0" dirty="0"/>
              <a:t> a network of experiments looking at how corn responds to nitrogen (agronomists!). John Sawyer and Emmerson </a:t>
            </a:r>
            <a:r>
              <a:rPr lang="en-US" baseline="0" dirty="0" err="1"/>
              <a:t>Nafziger</a:t>
            </a:r>
            <a:r>
              <a:rPr lang="en-US" baseline="0" dirty="0"/>
              <a:t>, both now retired, managed Iowa and Illinois’ sites, respectively. Each site had a corn-soybean rotation, and a continuous corn rotation, each receiving 3-7 different nitrogen treatments, and replicated at least three times. We used these nitrogen-response curves to estimate the continuous corn penalty for each year at each site. </a:t>
            </a:r>
            <a:endParaRPr lang="en-US" dirty="0"/>
          </a:p>
        </p:txBody>
      </p:sp>
      <p:sp>
        <p:nvSpPr>
          <p:cNvPr id="4" name="Slide Number Placeholder 3"/>
          <p:cNvSpPr>
            <a:spLocks noGrp="1"/>
          </p:cNvSpPr>
          <p:nvPr>
            <p:ph type="sldNum" sz="quarter" idx="10"/>
          </p:nvPr>
        </p:nvSpPr>
        <p:spPr/>
        <p:txBody>
          <a:bodyPr/>
          <a:lstStyle/>
          <a:p>
            <a:fld id="{2DBDEBC3-D330-4869-A001-11F6FE09B0F0}" type="slidenum">
              <a:rPr lang="en-US" smtClean="0"/>
              <a:t>30</a:t>
            </a:fld>
            <a:endParaRPr lang="en-US"/>
          </a:p>
        </p:txBody>
      </p:sp>
    </p:spTree>
    <p:extLst>
      <p:ext uri="{BB962C8B-B14F-4D97-AF65-F5344CB8AC3E}">
        <p14:creationId xmlns:p14="http://schemas.microsoft.com/office/powerpoint/2010/main" val="266791160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Again here’s a little</a:t>
            </a:r>
            <a:r>
              <a:rPr lang="en-US" baseline="0" dirty="0"/>
              <a:t> reminder of how I’m calculating this penalty. You can see that even after applying more N, over 90% of the environments had a continuous corn penalty (in 12 cases, adding more nitrogen completely closed the yield gaps). The blue line represents the statistical mean, at 1 Mg ha-1 (roughly 20 bushels). </a:t>
            </a:r>
            <a:endParaRPr lang="en-US" dirty="0"/>
          </a:p>
        </p:txBody>
      </p:sp>
      <p:sp>
        <p:nvSpPr>
          <p:cNvPr id="4" name="Slide Number Placeholder 3"/>
          <p:cNvSpPr>
            <a:spLocks noGrp="1"/>
          </p:cNvSpPr>
          <p:nvPr>
            <p:ph type="sldNum" sz="quarter" idx="10"/>
          </p:nvPr>
        </p:nvSpPr>
        <p:spPr/>
        <p:txBody>
          <a:bodyPr/>
          <a:lstStyle/>
          <a:p>
            <a:fld id="{2DBDEBC3-D330-4869-A001-11F6FE09B0F0}" type="slidenum">
              <a:rPr lang="en-US" smtClean="0"/>
              <a:t>31</a:t>
            </a:fld>
            <a:endParaRPr lang="en-US"/>
          </a:p>
        </p:txBody>
      </p:sp>
    </p:spTree>
    <p:extLst>
      <p:ext uri="{BB962C8B-B14F-4D97-AF65-F5344CB8AC3E}">
        <p14:creationId xmlns:p14="http://schemas.microsoft.com/office/powerpoint/2010/main" val="165817501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Again here’s a little</a:t>
            </a:r>
            <a:r>
              <a:rPr lang="en-US" baseline="0" dirty="0"/>
              <a:t> reminder of how I’m calculating this penalty. You can see that even after applying more N, over 90% of the environments had a continuous corn penalty (in 12 cases, adding more nitrogen completely closed the yield gaps). The blue line represents the statistical mean, at 1 Mg ha-1 (roughly 20 bushels). </a:t>
            </a:r>
            <a:endParaRPr lang="en-US" dirty="0"/>
          </a:p>
        </p:txBody>
      </p:sp>
      <p:sp>
        <p:nvSpPr>
          <p:cNvPr id="4" name="Slide Number Placeholder 3"/>
          <p:cNvSpPr>
            <a:spLocks noGrp="1"/>
          </p:cNvSpPr>
          <p:nvPr>
            <p:ph type="sldNum" sz="quarter" idx="10"/>
          </p:nvPr>
        </p:nvSpPr>
        <p:spPr/>
        <p:txBody>
          <a:bodyPr/>
          <a:lstStyle/>
          <a:p>
            <a:fld id="{2DBDEBC3-D330-4869-A001-11F6FE09B0F0}" type="slidenum">
              <a:rPr lang="en-US" smtClean="0"/>
              <a:t>32</a:t>
            </a:fld>
            <a:endParaRPr lang="en-US"/>
          </a:p>
        </p:txBody>
      </p:sp>
    </p:spTree>
    <p:extLst>
      <p:ext uri="{BB962C8B-B14F-4D97-AF65-F5344CB8AC3E}">
        <p14:creationId xmlns:p14="http://schemas.microsoft.com/office/powerpoint/2010/main" val="143160661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then extracted a list of hypotheses. These are things that have been suggested, some</a:t>
            </a:r>
            <a:r>
              <a:rPr lang="en-US" baseline="0" dirty="0"/>
              <a:t> have been tested but only greenhouses or one or two seasons, and in some cases came from asking agronomists and farmers what they thought. </a:t>
            </a:r>
            <a:endParaRPr lang="en-US" dirty="0"/>
          </a:p>
        </p:txBody>
      </p:sp>
      <p:sp>
        <p:nvSpPr>
          <p:cNvPr id="4" name="Slide Number Placeholder 3"/>
          <p:cNvSpPr>
            <a:spLocks noGrp="1"/>
          </p:cNvSpPr>
          <p:nvPr>
            <p:ph type="sldNum" sz="quarter" idx="10"/>
          </p:nvPr>
        </p:nvSpPr>
        <p:spPr/>
        <p:txBody>
          <a:bodyPr/>
          <a:lstStyle/>
          <a:p>
            <a:fld id="{2DBDEBC3-D330-4869-A001-11F6FE09B0F0}" type="slidenum">
              <a:rPr lang="en-US" smtClean="0"/>
              <a:t>33</a:t>
            </a:fld>
            <a:endParaRPr lang="en-US"/>
          </a:p>
        </p:txBody>
      </p:sp>
    </p:spTree>
    <p:extLst>
      <p:ext uri="{BB962C8B-B14F-4D97-AF65-F5344CB8AC3E}">
        <p14:creationId xmlns:p14="http://schemas.microsoft.com/office/powerpoint/2010/main" val="78105056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 just a PhD student. It’s not realistic for me to go out and do experiments to test all of these things in the field. But what I can do is use a model to do experiments for me. </a:t>
            </a:r>
          </a:p>
        </p:txBody>
      </p:sp>
      <p:sp>
        <p:nvSpPr>
          <p:cNvPr id="4" name="Slide Number Placeholder 3"/>
          <p:cNvSpPr>
            <a:spLocks noGrp="1"/>
          </p:cNvSpPr>
          <p:nvPr>
            <p:ph type="sldNum" sz="quarter" idx="10"/>
          </p:nvPr>
        </p:nvSpPr>
        <p:spPr/>
        <p:txBody>
          <a:bodyPr/>
          <a:lstStyle/>
          <a:p>
            <a:fld id="{2DBDEBC3-D330-4869-A001-11F6FE09B0F0}" type="slidenum">
              <a:rPr lang="en-US" smtClean="0"/>
              <a:t>35</a:t>
            </a:fld>
            <a:endParaRPr lang="en-US"/>
          </a:p>
        </p:txBody>
      </p:sp>
    </p:spTree>
    <p:extLst>
      <p:ext uri="{BB962C8B-B14F-4D97-AF65-F5344CB8AC3E}">
        <p14:creationId xmlns:p14="http://schemas.microsoft.com/office/powerpoint/2010/main" val="183902609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 </a:t>
            </a:r>
          </a:p>
        </p:txBody>
      </p:sp>
      <p:sp>
        <p:nvSpPr>
          <p:cNvPr id="4" name="Slide Number Placeholder 3"/>
          <p:cNvSpPr>
            <a:spLocks noGrp="1"/>
          </p:cNvSpPr>
          <p:nvPr>
            <p:ph type="sldNum" sz="quarter" idx="10"/>
          </p:nvPr>
        </p:nvSpPr>
        <p:spPr/>
        <p:txBody>
          <a:bodyPr/>
          <a:lstStyle/>
          <a:p>
            <a:fld id="{2DBDEBC3-D330-4869-A001-11F6FE09B0F0}" type="slidenum">
              <a:rPr lang="en-US" smtClean="0"/>
              <a:t>36</a:t>
            </a:fld>
            <a:endParaRPr lang="en-US"/>
          </a:p>
        </p:txBody>
      </p:sp>
    </p:spTree>
    <p:extLst>
      <p:ext uri="{BB962C8B-B14F-4D97-AF65-F5344CB8AC3E}">
        <p14:creationId xmlns:p14="http://schemas.microsoft.com/office/powerpoint/2010/main" val="184053946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Figured out most</a:t>
            </a:r>
            <a:r>
              <a:rPr lang="en-US" baseline="0" dirty="0"/>
              <a:t> of the are testable using the model. I do want to note this for my committee, Drs. </a:t>
            </a:r>
            <a:r>
              <a:rPr lang="en-US" baseline="0" dirty="0" err="1"/>
              <a:t>Huth</a:t>
            </a:r>
            <a:r>
              <a:rPr lang="en-US" baseline="0" dirty="0"/>
              <a:t> and Castellano especially – I’m not sure the best way to test the altered nitrogen cycling, so that’s something I want to talk about. All of the others were directly testable. </a:t>
            </a:r>
            <a:endParaRPr lang="en-US" dirty="0"/>
          </a:p>
        </p:txBody>
      </p:sp>
      <p:sp>
        <p:nvSpPr>
          <p:cNvPr id="4" name="Slide Number Placeholder 3"/>
          <p:cNvSpPr>
            <a:spLocks noGrp="1"/>
          </p:cNvSpPr>
          <p:nvPr>
            <p:ph type="sldNum" sz="quarter" idx="10"/>
          </p:nvPr>
        </p:nvSpPr>
        <p:spPr/>
        <p:txBody>
          <a:bodyPr/>
          <a:lstStyle/>
          <a:p>
            <a:fld id="{2DBDEBC3-D330-4869-A001-11F6FE09B0F0}" type="slidenum">
              <a:rPr lang="en-US" smtClean="0"/>
              <a:t>38</a:t>
            </a:fld>
            <a:endParaRPr lang="en-US"/>
          </a:p>
        </p:txBody>
      </p:sp>
    </p:spTree>
    <p:extLst>
      <p:ext uri="{BB962C8B-B14F-4D97-AF65-F5344CB8AC3E}">
        <p14:creationId xmlns:p14="http://schemas.microsoft.com/office/powerpoint/2010/main" val="14982792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list is not exhaustive, but it is still too long for a presentation. So I’m going to focus on telling you about #1: the effects of longer crop rotations. </a:t>
            </a:r>
          </a:p>
          <a:p>
            <a:endParaRPr lang="en-US" dirty="0"/>
          </a:p>
        </p:txBody>
      </p:sp>
      <p:sp>
        <p:nvSpPr>
          <p:cNvPr id="4" name="Slide Number Placeholder 3"/>
          <p:cNvSpPr>
            <a:spLocks noGrp="1"/>
          </p:cNvSpPr>
          <p:nvPr>
            <p:ph type="sldNum" sz="quarter" idx="10"/>
          </p:nvPr>
        </p:nvSpPr>
        <p:spPr/>
        <p:txBody>
          <a:bodyPr/>
          <a:lstStyle/>
          <a:p>
            <a:fld id="{2DBDEBC3-D330-4869-A001-11F6FE09B0F0}" type="slidenum">
              <a:rPr lang="en-US" smtClean="0"/>
              <a:t>4</a:t>
            </a:fld>
            <a:endParaRPr lang="en-US"/>
          </a:p>
        </p:txBody>
      </p:sp>
    </p:spTree>
    <p:extLst>
      <p:ext uri="{BB962C8B-B14F-4D97-AF65-F5344CB8AC3E}">
        <p14:creationId xmlns:p14="http://schemas.microsoft.com/office/powerpoint/2010/main" val="393842541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Figured out most</a:t>
            </a:r>
            <a:r>
              <a:rPr lang="en-US" baseline="0" dirty="0"/>
              <a:t> of the are testable using the model. I do want to note this for my committee, Drs. </a:t>
            </a:r>
            <a:r>
              <a:rPr lang="en-US" baseline="0" dirty="0" err="1"/>
              <a:t>Huth</a:t>
            </a:r>
            <a:r>
              <a:rPr lang="en-US" baseline="0" dirty="0"/>
              <a:t> and Castellano especially – I’m not sure the best way to test the altered nitrogen cycling, so that’s something I want to talk about. All of the others were directly testable. </a:t>
            </a:r>
            <a:endParaRPr lang="en-US" dirty="0"/>
          </a:p>
        </p:txBody>
      </p:sp>
      <p:sp>
        <p:nvSpPr>
          <p:cNvPr id="4" name="Slide Number Placeholder 3"/>
          <p:cNvSpPr>
            <a:spLocks noGrp="1"/>
          </p:cNvSpPr>
          <p:nvPr>
            <p:ph type="sldNum" sz="quarter" idx="10"/>
          </p:nvPr>
        </p:nvSpPr>
        <p:spPr/>
        <p:txBody>
          <a:bodyPr/>
          <a:lstStyle/>
          <a:p>
            <a:fld id="{2DBDEBC3-D330-4869-A001-11F6FE09B0F0}" type="slidenum">
              <a:rPr lang="en-US" smtClean="0"/>
              <a:t>39</a:t>
            </a:fld>
            <a:endParaRPr lang="en-US"/>
          </a:p>
        </p:txBody>
      </p:sp>
    </p:spTree>
    <p:extLst>
      <p:ext uri="{BB962C8B-B14F-4D97-AF65-F5344CB8AC3E}">
        <p14:creationId xmlns:p14="http://schemas.microsoft.com/office/powerpoint/2010/main" val="172049503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Figured out most</a:t>
            </a:r>
            <a:r>
              <a:rPr lang="en-US" baseline="0" dirty="0"/>
              <a:t> of the are testable using the model. I do want to note this for my committee, Drs. </a:t>
            </a:r>
            <a:r>
              <a:rPr lang="en-US" baseline="0" dirty="0" err="1"/>
              <a:t>Huth</a:t>
            </a:r>
            <a:r>
              <a:rPr lang="en-US" baseline="0" dirty="0"/>
              <a:t> and Castellano especially – I’m not sure the best way to test the altered nitrogen cycling, so that’s something I want to talk about. All of the others were directly testable. </a:t>
            </a:r>
            <a:endParaRPr lang="en-US" dirty="0"/>
          </a:p>
        </p:txBody>
      </p:sp>
      <p:sp>
        <p:nvSpPr>
          <p:cNvPr id="4" name="Slide Number Placeholder 3"/>
          <p:cNvSpPr>
            <a:spLocks noGrp="1"/>
          </p:cNvSpPr>
          <p:nvPr>
            <p:ph type="sldNum" sz="quarter" idx="10"/>
          </p:nvPr>
        </p:nvSpPr>
        <p:spPr/>
        <p:txBody>
          <a:bodyPr/>
          <a:lstStyle/>
          <a:p>
            <a:fld id="{2DBDEBC3-D330-4869-A001-11F6FE09B0F0}" type="slidenum">
              <a:rPr lang="en-US" smtClean="0"/>
              <a:t>40</a:t>
            </a:fld>
            <a:endParaRPr lang="en-US"/>
          </a:p>
        </p:txBody>
      </p:sp>
    </p:spTree>
    <p:extLst>
      <p:ext uri="{BB962C8B-B14F-4D97-AF65-F5344CB8AC3E}">
        <p14:creationId xmlns:p14="http://schemas.microsoft.com/office/powerpoint/2010/main" val="414936201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Figured out most</a:t>
            </a:r>
            <a:r>
              <a:rPr lang="en-US" baseline="0" dirty="0"/>
              <a:t> of the are testable using the model. I do want to note this for my committee, Drs. </a:t>
            </a:r>
            <a:r>
              <a:rPr lang="en-US" baseline="0" dirty="0" err="1"/>
              <a:t>Huth</a:t>
            </a:r>
            <a:r>
              <a:rPr lang="en-US" baseline="0" dirty="0"/>
              <a:t> and Castellano especially – I’m not sure the best way to test the altered nitrogen cycling, so that’s something I want to talk about. All of the others were directly testable. </a:t>
            </a:r>
            <a:endParaRPr lang="en-US" dirty="0"/>
          </a:p>
        </p:txBody>
      </p:sp>
      <p:sp>
        <p:nvSpPr>
          <p:cNvPr id="4" name="Slide Number Placeholder 3"/>
          <p:cNvSpPr>
            <a:spLocks noGrp="1"/>
          </p:cNvSpPr>
          <p:nvPr>
            <p:ph type="sldNum" sz="quarter" idx="10"/>
          </p:nvPr>
        </p:nvSpPr>
        <p:spPr/>
        <p:txBody>
          <a:bodyPr/>
          <a:lstStyle/>
          <a:p>
            <a:fld id="{2DBDEBC3-D330-4869-A001-11F6FE09B0F0}" type="slidenum">
              <a:rPr lang="en-US" smtClean="0"/>
              <a:t>41</a:t>
            </a:fld>
            <a:endParaRPr lang="en-US"/>
          </a:p>
        </p:txBody>
      </p:sp>
    </p:spTree>
    <p:extLst>
      <p:ext uri="{BB962C8B-B14F-4D97-AF65-F5344CB8AC3E}">
        <p14:creationId xmlns:p14="http://schemas.microsoft.com/office/powerpoint/2010/main" val="281781276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Figured out most</a:t>
            </a:r>
            <a:r>
              <a:rPr lang="en-US" baseline="0" dirty="0"/>
              <a:t> of the are testable using the model. I do want to note this for my committee, Drs. </a:t>
            </a:r>
            <a:r>
              <a:rPr lang="en-US" baseline="0" dirty="0" err="1"/>
              <a:t>Huth</a:t>
            </a:r>
            <a:r>
              <a:rPr lang="en-US" baseline="0" dirty="0"/>
              <a:t> and Castellano especially – I’m not sure the best way to test the altered nitrogen cycling, so that’s something I want to talk about. All of the others were directly testable. </a:t>
            </a:r>
            <a:endParaRPr lang="en-US" dirty="0"/>
          </a:p>
        </p:txBody>
      </p:sp>
      <p:sp>
        <p:nvSpPr>
          <p:cNvPr id="4" name="Slide Number Placeholder 3"/>
          <p:cNvSpPr>
            <a:spLocks noGrp="1"/>
          </p:cNvSpPr>
          <p:nvPr>
            <p:ph type="sldNum" sz="quarter" idx="10"/>
          </p:nvPr>
        </p:nvSpPr>
        <p:spPr/>
        <p:txBody>
          <a:bodyPr/>
          <a:lstStyle/>
          <a:p>
            <a:fld id="{2DBDEBC3-D330-4869-A001-11F6FE09B0F0}" type="slidenum">
              <a:rPr lang="en-US" smtClean="0"/>
              <a:t>42</a:t>
            </a:fld>
            <a:endParaRPr lang="en-US"/>
          </a:p>
        </p:txBody>
      </p:sp>
    </p:spTree>
    <p:extLst>
      <p:ext uri="{BB962C8B-B14F-4D97-AF65-F5344CB8AC3E}">
        <p14:creationId xmlns:p14="http://schemas.microsoft.com/office/powerpoint/2010/main" val="241813877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a:t>
            </a:r>
            <a:r>
              <a:rPr lang="en-US" baseline="0" dirty="0"/>
              <a:t> are the results, and I’ll walk you through them.  On the left are the experimentally observed penalties for each year, ordered from largest to smallest. This is just for one site, Ames for simplicity. </a:t>
            </a:r>
            <a:endParaRPr lang="en-US" dirty="0"/>
          </a:p>
        </p:txBody>
      </p:sp>
      <p:sp>
        <p:nvSpPr>
          <p:cNvPr id="4" name="Slide Number Placeholder 3"/>
          <p:cNvSpPr>
            <a:spLocks noGrp="1"/>
          </p:cNvSpPr>
          <p:nvPr>
            <p:ph type="sldNum" sz="quarter" idx="10"/>
          </p:nvPr>
        </p:nvSpPr>
        <p:spPr/>
        <p:txBody>
          <a:bodyPr/>
          <a:lstStyle/>
          <a:p>
            <a:fld id="{2DBDEBC3-D330-4869-A001-11F6FE09B0F0}" type="slidenum">
              <a:rPr lang="en-US" smtClean="0"/>
              <a:t>43</a:t>
            </a:fld>
            <a:endParaRPr lang="en-US"/>
          </a:p>
        </p:txBody>
      </p:sp>
    </p:spTree>
    <p:extLst>
      <p:ext uri="{BB962C8B-B14F-4D97-AF65-F5344CB8AC3E}">
        <p14:creationId xmlns:p14="http://schemas.microsoft.com/office/powerpoint/2010/main" val="205148155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a:t>
            </a:r>
            <a:r>
              <a:rPr lang="en-US" baseline="0" dirty="0"/>
              <a:t> are the results, and I’ll walk you through them.  On the left are the experimentally observed penalties for each year, ordered from largest to smallest. This is just for one site, Ames for simplicity. </a:t>
            </a:r>
            <a:endParaRPr lang="en-US" dirty="0"/>
          </a:p>
        </p:txBody>
      </p:sp>
      <p:sp>
        <p:nvSpPr>
          <p:cNvPr id="4" name="Slide Number Placeholder 3"/>
          <p:cNvSpPr>
            <a:spLocks noGrp="1"/>
          </p:cNvSpPr>
          <p:nvPr>
            <p:ph type="sldNum" sz="quarter" idx="10"/>
          </p:nvPr>
        </p:nvSpPr>
        <p:spPr/>
        <p:txBody>
          <a:bodyPr/>
          <a:lstStyle/>
          <a:p>
            <a:fld id="{2DBDEBC3-D330-4869-A001-11F6FE09B0F0}" type="slidenum">
              <a:rPr lang="en-US" smtClean="0"/>
              <a:t>44</a:t>
            </a:fld>
            <a:endParaRPr lang="en-US"/>
          </a:p>
        </p:txBody>
      </p:sp>
    </p:spTree>
    <p:extLst>
      <p:ext uri="{BB962C8B-B14F-4D97-AF65-F5344CB8AC3E}">
        <p14:creationId xmlns:p14="http://schemas.microsoft.com/office/powerpoint/2010/main" val="344771813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a:t>
            </a:r>
            <a:r>
              <a:rPr lang="en-US" baseline="0" dirty="0"/>
              <a:t> are the results, and I’ll walk you through them.  On the left are the experimentally observed penalties for each year, ordered from largest to smallest. This is just for one site, Ames for simplicity. </a:t>
            </a:r>
            <a:endParaRPr lang="en-US" dirty="0"/>
          </a:p>
        </p:txBody>
      </p:sp>
      <p:sp>
        <p:nvSpPr>
          <p:cNvPr id="4" name="Slide Number Placeholder 3"/>
          <p:cNvSpPr>
            <a:spLocks noGrp="1"/>
          </p:cNvSpPr>
          <p:nvPr>
            <p:ph type="sldNum" sz="quarter" idx="10"/>
          </p:nvPr>
        </p:nvSpPr>
        <p:spPr/>
        <p:txBody>
          <a:bodyPr/>
          <a:lstStyle/>
          <a:p>
            <a:fld id="{2DBDEBC3-D330-4869-A001-11F6FE09B0F0}" type="slidenum">
              <a:rPr lang="en-US" smtClean="0"/>
              <a:t>45</a:t>
            </a:fld>
            <a:endParaRPr lang="en-US"/>
          </a:p>
        </p:txBody>
      </p:sp>
    </p:spTree>
    <p:extLst>
      <p:ext uri="{BB962C8B-B14F-4D97-AF65-F5344CB8AC3E}">
        <p14:creationId xmlns:p14="http://schemas.microsoft.com/office/powerpoint/2010/main" val="368123767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Soil erosion. The very</a:t>
            </a:r>
            <a:r>
              <a:rPr lang="en-US" baseline="0" dirty="0"/>
              <a:t> first question of sustainability, and our cropping systems fail it. We are losing soil faster than we are creating it. Additionally, soil is shifting (we are just losing production potential, it’s not increasing production potential where it goes). Water quality almost goes without saying. Air quality. Iowa ranks 49</a:t>
            </a:r>
            <a:r>
              <a:rPr lang="en-US" baseline="30000" dirty="0"/>
              <a:t>th</a:t>
            </a:r>
            <a:r>
              <a:rPr lang="en-US" baseline="0" dirty="0"/>
              <a:t> </a:t>
            </a:r>
            <a:r>
              <a:rPr lang="en-US" baseline="0"/>
              <a:t>in public land holdings at 0.2%. </a:t>
            </a:r>
            <a:endParaRPr lang="en-US"/>
          </a:p>
        </p:txBody>
      </p:sp>
      <p:sp>
        <p:nvSpPr>
          <p:cNvPr id="4" name="Slide Number Placeholder 3"/>
          <p:cNvSpPr>
            <a:spLocks noGrp="1"/>
          </p:cNvSpPr>
          <p:nvPr>
            <p:ph type="sldNum" sz="quarter" idx="10"/>
          </p:nvPr>
        </p:nvSpPr>
        <p:spPr/>
        <p:txBody>
          <a:bodyPr/>
          <a:lstStyle/>
          <a:p>
            <a:fld id="{2DBDEBC3-D330-4869-A001-11F6FE09B0F0}" type="slidenum">
              <a:rPr lang="en-US" smtClean="0"/>
              <a:t>47</a:t>
            </a:fld>
            <a:endParaRPr lang="en-US"/>
          </a:p>
        </p:txBody>
      </p:sp>
    </p:spTree>
    <p:extLst>
      <p:ext uri="{BB962C8B-B14F-4D97-AF65-F5344CB8AC3E}">
        <p14:creationId xmlns:p14="http://schemas.microsoft.com/office/powerpoint/2010/main" val="16100351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go</a:t>
            </a:r>
          </a:p>
        </p:txBody>
      </p:sp>
      <p:sp>
        <p:nvSpPr>
          <p:cNvPr id="4" name="Slide Number Placeholder 3"/>
          <p:cNvSpPr>
            <a:spLocks noGrp="1"/>
          </p:cNvSpPr>
          <p:nvPr>
            <p:ph type="sldNum" sz="quarter" idx="10"/>
          </p:nvPr>
        </p:nvSpPr>
        <p:spPr/>
        <p:txBody>
          <a:bodyPr/>
          <a:lstStyle/>
          <a:p>
            <a:fld id="{2DBDEBC3-D330-4869-A001-11F6FE09B0F0}" type="slidenum">
              <a:rPr lang="en-US" smtClean="0"/>
              <a:t>5</a:t>
            </a:fld>
            <a:endParaRPr lang="en-US"/>
          </a:p>
        </p:txBody>
      </p:sp>
    </p:spTree>
    <p:extLst>
      <p:ext uri="{BB962C8B-B14F-4D97-AF65-F5344CB8AC3E}">
        <p14:creationId xmlns:p14="http://schemas.microsoft.com/office/powerpoint/2010/main" val="28324684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document that,</a:t>
            </a:r>
            <a:r>
              <a:rPr lang="en-US" baseline="0" dirty="0"/>
              <a:t> with a slight change to the title, has a chapter I love. </a:t>
            </a:r>
            <a:endParaRPr lang="en-US" dirty="0"/>
          </a:p>
        </p:txBody>
      </p:sp>
      <p:sp>
        <p:nvSpPr>
          <p:cNvPr id="4" name="Slide Number Placeholder 3"/>
          <p:cNvSpPr>
            <a:spLocks noGrp="1"/>
          </p:cNvSpPr>
          <p:nvPr>
            <p:ph type="sldNum" sz="quarter" idx="10"/>
          </p:nvPr>
        </p:nvSpPr>
        <p:spPr/>
        <p:txBody>
          <a:bodyPr/>
          <a:lstStyle/>
          <a:p>
            <a:fld id="{2DBDEBC3-D330-4869-A001-11F6FE09B0F0}" type="slidenum">
              <a:rPr lang="en-US" smtClean="0"/>
              <a:t>6</a:t>
            </a:fld>
            <a:endParaRPr lang="en-US"/>
          </a:p>
        </p:txBody>
      </p:sp>
    </p:spTree>
    <p:extLst>
      <p:ext uri="{BB962C8B-B14F-4D97-AF65-F5344CB8AC3E}">
        <p14:creationId xmlns:p14="http://schemas.microsoft.com/office/powerpoint/2010/main" val="479791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It was shared with me by one of my advisors, Matt </a:t>
            </a:r>
            <a:r>
              <a:rPr lang="en-US" sz="1200" kern="1200" dirty="0" err="1">
                <a:solidFill>
                  <a:schemeClr val="tx1"/>
                </a:solidFill>
                <a:effectLst/>
                <a:latin typeface="+mn-lt"/>
                <a:ea typeface="+mn-ea"/>
                <a:cs typeface="+mn-cs"/>
              </a:rPr>
              <a:t>Liebman</a:t>
            </a:r>
            <a:r>
              <a:rPr lang="en-US" sz="1200" kern="1200" dirty="0">
                <a:solidFill>
                  <a:schemeClr val="tx1"/>
                </a:solidFill>
                <a:effectLst/>
                <a:latin typeface="+mn-lt"/>
                <a:ea typeface="+mn-ea"/>
                <a:cs typeface="+mn-cs"/>
              </a:rPr>
              <a:t>, who is the Henry A Wallace Chair for Sustainable Agriculture here at ISU. That may or not be connected to why he shared it, but I hope the name Henry A Wallace sounds familiar to many of you. </a:t>
            </a:r>
            <a:endParaRPr lang="en-US" dirty="0"/>
          </a:p>
        </p:txBody>
      </p:sp>
      <p:sp>
        <p:nvSpPr>
          <p:cNvPr id="4" name="Slide Number Placeholder 3"/>
          <p:cNvSpPr>
            <a:spLocks noGrp="1"/>
          </p:cNvSpPr>
          <p:nvPr>
            <p:ph type="sldNum" sz="quarter" idx="10"/>
          </p:nvPr>
        </p:nvSpPr>
        <p:spPr/>
        <p:txBody>
          <a:bodyPr/>
          <a:lstStyle/>
          <a:p>
            <a:fld id="{2DBDEBC3-D330-4869-A001-11F6FE09B0F0}" type="slidenum">
              <a:rPr lang="en-US" smtClean="0"/>
              <a:t>7</a:t>
            </a:fld>
            <a:endParaRPr lang="en-US"/>
          </a:p>
        </p:txBody>
      </p:sp>
    </p:spTree>
    <p:extLst>
      <p:ext uri="{BB962C8B-B14F-4D97-AF65-F5344CB8AC3E}">
        <p14:creationId xmlns:p14="http://schemas.microsoft.com/office/powerpoint/2010/main" val="23589486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He is from Iowa, and was truly incredible. He was the secretary of agriculture, he could be called the inventor of hybrid corn and started Pioneer, which is now </a:t>
            </a:r>
            <a:r>
              <a:rPr lang="en-US" sz="1200" kern="1200" dirty="0" err="1">
                <a:solidFill>
                  <a:schemeClr val="tx1"/>
                </a:solidFill>
                <a:effectLst/>
                <a:latin typeface="+mn-lt"/>
                <a:ea typeface="+mn-ea"/>
                <a:cs typeface="+mn-cs"/>
              </a:rPr>
              <a:t>Corteva</a:t>
            </a:r>
            <a:r>
              <a:rPr lang="en-US" sz="1200" kern="1200" dirty="0">
                <a:solidFill>
                  <a:schemeClr val="tx1"/>
                </a:solidFill>
                <a:effectLst/>
                <a:latin typeface="+mn-lt"/>
                <a:ea typeface="+mn-ea"/>
                <a:cs typeface="+mn-cs"/>
              </a:rPr>
              <a:t>. And he commissioned this report because he was concerned with how we</a:t>
            </a:r>
            <a:r>
              <a:rPr lang="en-US" sz="1200" kern="1200" baseline="0" dirty="0">
                <a:solidFill>
                  <a:schemeClr val="tx1"/>
                </a:solidFill>
                <a:effectLst/>
                <a:latin typeface="+mn-lt"/>
                <a:ea typeface="+mn-ea"/>
                <a:cs typeface="+mn-cs"/>
              </a:rPr>
              <a:t> as a nation were treating our soils. </a:t>
            </a: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2DBDEBC3-D330-4869-A001-11F6FE09B0F0}" type="slidenum">
              <a:rPr lang="en-US" smtClean="0"/>
              <a:t>8</a:t>
            </a:fld>
            <a:endParaRPr lang="en-US"/>
          </a:p>
        </p:txBody>
      </p:sp>
    </p:spTree>
    <p:extLst>
      <p:ext uri="{BB962C8B-B14F-4D97-AF65-F5344CB8AC3E}">
        <p14:creationId xmlns:p14="http://schemas.microsoft.com/office/powerpoint/2010/main" val="12337172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There’s a chapter that is basically an ode to crop rotation. Now remember this was in 1938, so a lot of the crop rotation benefit was fertility-based. But even today, this phenomenon holds true. </a:t>
            </a:r>
          </a:p>
          <a:p>
            <a:endParaRPr lang="en-US" dirty="0"/>
          </a:p>
        </p:txBody>
      </p:sp>
      <p:sp>
        <p:nvSpPr>
          <p:cNvPr id="4" name="Slide Number Placeholder 3"/>
          <p:cNvSpPr>
            <a:spLocks noGrp="1"/>
          </p:cNvSpPr>
          <p:nvPr>
            <p:ph type="sldNum" sz="quarter" idx="10"/>
          </p:nvPr>
        </p:nvSpPr>
        <p:spPr/>
        <p:txBody>
          <a:bodyPr/>
          <a:lstStyle/>
          <a:p>
            <a:fld id="{2DBDEBC3-D330-4869-A001-11F6FE09B0F0}" type="slidenum">
              <a:rPr lang="en-US" smtClean="0"/>
              <a:t>9</a:t>
            </a:fld>
            <a:endParaRPr lang="en-US"/>
          </a:p>
        </p:txBody>
      </p:sp>
    </p:spTree>
    <p:extLst>
      <p:ext uri="{BB962C8B-B14F-4D97-AF65-F5344CB8AC3E}">
        <p14:creationId xmlns:p14="http://schemas.microsoft.com/office/powerpoint/2010/main" val="33632491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Here is how corn responds to nitrogen. On the x-axis we have the amount of mineral nitrogen applied, and on the y-axis is corn yield. If you are growing corn in a field that was soybeans last year and you don’t put any nitrogen on it, you could expect about 7 Mg ha. Note that speaks to the amazing </a:t>
            </a:r>
            <a:r>
              <a:rPr lang="en-US" sz="1200" kern="1200" dirty="0" err="1">
                <a:solidFill>
                  <a:schemeClr val="tx1"/>
                </a:solidFill>
                <a:effectLst/>
                <a:latin typeface="+mn-lt"/>
                <a:ea typeface="+mn-ea"/>
                <a:cs typeface="+mn-cs"/>
              </a:rPr>
              <a:t>advnaces</a:t>
            </a:r>
            <a:r>
              <a:rPr lang="en-US" sz="1200" kern="1200" dirty="0">
                <a:solidFill>
                  <a:schemeClr val="tx1"/>
                </a:solidFill>
                <a:effectLst/>
                <a:latin typeface="+mn-lt"/>
                <a:ea typeface="+mn-ea"/>
                <a:cs typeface="+mn-cs"/>
              </a:rPr>
              <a:t> in genetics we’ve made, for sure. But anyways as you add more nitrogen, your corn yields go up, but they don’t go up forever. At some point they flatten out, and…</a:t>
            </a:r>
          </a:p>
          <a:p>
            <a:endParaRPr lang="en-US" dirty="0"/>
          </a:p>
        </p:txBody>
      </p:sp>
      <p:sp>
        <p:nvSpPr>
          <p:cNvPr id="4" name="Slide Number Placeholder 3"/>
          <p:cNvSpPr>
            <a:spLocks noGrp="1"/>
          </p:cNvSpPr>
          <p:nvPr>
            <p:ph type="sldNum" sz="quarter" idx="10"/>
          </p:nvPr>
        </p:nvSpPr>
        <p:spPr/>
        <p:txBody>
          <a:bodyPr/>
          <a:lstStyle/>
          <a:p>
            <a:fld id="{2DBDEBC3-D330-4869-A001-11F6FE09B0F0}" type="slidenum">
              <a:rPr lang="en-US" smtClean="0"/>
              <a:t>15</a:t>
            </a:fld>
            <a:endParaRPr lang="en-US"/>
          </a:p>
        </p:txBody>
      </p:sp>
    </p:spTree>
    <p:extLst>
      <p:ext uri="{BB962C8B-B14F-4D97-AF65-F5344CB8AC3E}">
        <p14:creationId xmlns:p14="http://schemas.microsoft.com/office/powerpoint/2010/main" val="38705696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3CDE55-5FEF-49AD-B9A3-F2944D7C603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BC20D7E-A6F3-4DA7-A36D-F14DD1E3B52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332A9C1-73F5-4E79-BE61-9F8BEF2B4610}"/>
              </a:ext>
            </a:extLst>
          </p:cNvPr>
          <p:cNvSpPr>
            <a:spLocks noGrp="1"/>
          </p:cNvSpPr>
          <p:nvPr>
            <p:ph type="dt" sz="half" idx="10"/>
          </p:nvPr>
        </p:nvSpPr>
        <p:spPr/>
        <p:txBody>
          <a:bodyPr/>
          <a:lstStyle/>
          <a:p>
            <a:fld id="{450B54EA-2443-4601-9039-1ED182F11784}" type="datetimeFigureOut">
              <a:rPr lang="en-US" smtClean="0"/>
              <a:t>8/20/2021</a:t>
            </a:fld>
            <a:endParaRPr lang="en-US"/>
          </a:p>
        </p:txBody>
      </p:sp>
      <p:sp>
        <p:nvSpPr>
          <p:cNvPr id="5" name="Footer Placeholder 4">
            <a:extLst>
              <a:ext uri="{FF2B5EF4-FFF2-40B4-BE49-F238E27FC236}">
                <a16:creationId xmlns:a16="http://schemas.microsoft.com/office/drawing/2014/main" id="{9BE2BAC2-A705-46D7-A1C3-5BB790F5FAE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9A8D985-D929-42B2-9036-D7B102F2ABC5}"/>
              </a:ext>
            </a:extLst>
          </p:cNvPr>
          <p:cNvSpPr>
            <a:spLocks noGrp="1"/>
          </p:cNvSpPr>
          <p:nvPr>
            <p:ph type="sldNum" sz="quarter" idx="12"/>
          </p:nvPr>
        </p:nvSpPr>
        <p:spPr/>
        <p:txBody>
          <a:bodyPr/>
          <a:lstStyle/>
          <a:p>
            <a:fld id="{4EBE0A51-9DC7-439E-A840-7F281693B282}" type="slidenum">
              <a:rPr lang="en-US" smtClean="0"/>
              <a:t>‹#›</a:t>
            </a:fld>
            <a:endParaRPr lang="en-US"/>
          </a:p>
        </p:txBody>
      </p:sp>
    </p:spTree>
    <p:extLst>
      <p:ext uri="{BB962C8B-B14F-4D97-AF65-F5344CB8AC3E}">
        <p14:creationId xmlns:p14="http://schemas.microsoft.com/office/powerpoint/2010/main" val="721539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7A5BC-0D1B-4625-B2DA-25051FB6AA5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6097ACB-DE84-42C5-BB42-E534C330127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AB3E082-5EC2-4CA8-A763-BF3897675AD2}"/>
              </a:ext>
            </a:extLst>
          </p:cNvPr>
          <p:cNvSpPr>
            <a:spLocks noGrp="1"/>
          </p:cNvSpPr>
          <p:nvPr>
            <p:ph type="dt" sz="half" idx="10"/>
          </p:nvPr>
        </p:nvSpPr>
        <p:spPr/>
        <p:txBody>
          <a:bodyPr/>
          <a:lstStyle/>
          <a:p>
            <a:fld id="{450B54EA-2443-4601-9039-1ED182F11784}" type="datetimeFigureOut">
              <a:rPr lang="en-US" smtClean="0"/>
              <a:t>8/20/2021</a:t>
            </a:fld>
            <a:endParaRPr lang="en-US"/>
          </a:p>
        </p:txBody>
      </p:sp>
      <p:sp>
        <p:nvSpPr>
          <p:cNvPr id="5" name="Footer Placeholder 4">
            <a:extLst>
              <a:ext uri="{FF2B5EF4-FFF2-40B4-BE49-F238E27FC236}">
                <a16:creationId xmlns:a16="http://schemas.microsoft.com/office/drawing/2014/main" id="{6322F988-2052-48D7-AB7D-04F4B45D4ED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2331EA-FB38-480F-A25B-20F68607F75D}"/>
              </a:ext>
            </a:extLst>
          </p:cNvPr>
          <p:cNvSpPr>
            <a:spLocks noGrp="1"/>
          </p:cNvSpPr>
          <p:nvPr>
            <p:ph type="sldNum" sz="quarter" idx="12"/>
          </p:nvPr>
        </p:nvSpPr>
        <p:spPr/>
        <p:txBody>
          <a:bodyPr/>
          <a:lstStyle/>
          <a:p>
            <a:fld id="{4EBE0A51-9DC7-439E-A840-7F281693B282}" type="slidenum">
              <a:rPr lang="en-US" smtClean="0"/>
              <a:t>‹#›</a:t>
            </a:fld>
            <a:endParaRPr lang="en-US"/>
          </a:p>
        </p:txBody>
      </p:sp>
    </p:spTree>
    <p:extLst>
      <p:ext uri="{BB962C8B-B14F-4D97-AF65-F5344CB8AC3E}">
        <p14:creationId xmlns:p14="http://schemas.microsoft.com/office/powerpoint/2010/main" val="36409626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19CDCA8-AD97-4A59-9E10-22CF3C9D6F5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E3C7FE8-E903-4A02-92DF-0ED78287E21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BAD0512-F38E-4AF2-A9A3-84823BC146E9}"/>
              </a:ext>
            </a:extLst>
          </p:cNvPr>
          <p:cNvSpPr>
            <a:spLocks noGrp="1"/>
          </p:cNvSpPr>
          <p:nvPr>
            <p:ph type="dt" sz="half" idx="10"/>
          </p:nvPr>
        </p:nvSpPr>
        <p:spPr/>
        <p:txBody>
          <a:bodyPr/>
          <a:lstStyle/>
          <a:p>
            <a:fld id="{450B54EA-2443-4601-9039-1ED182F11784}" type="datetimeFigureOut">
              <a:rPr lang="en-US" smtClean="0"/>
              <a:t>8/20/2021</a:t>
            </a:fld>
            <a:endParaRPr lang="en-US"/>
          </a:p>
        </p:txBody>
      </p:sp>
      <p:sp>
        <p:nvSpPr>
          <p:cNvPr id="5" name="Footer Placeholder 4">
            <a:extLst>
              <a:ext uri="{FF2B5EF4-FFF2-40B4-BE49-F238E27FC236}">
                <a16:creationId xmlns:a16="http://schemas.microsoft.com/office/drawing/2014/main" id="{F083C354-5212-4BA0-ABA8-D2A8FF517AD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DF281E8-448E-45D7-B17F-E5B295CD1918}"/>
              </a:ext>
            </a:extLst>
          </p:cNvPr>
          <p:cNvSpPr>
            <a:spLocks noGrp="1"/>
          </p:cNvSpPr>
          <p:nvPr>
            <p:ph type="sldNum" sz="quarter" idx="12"/>
          </p:nvPr>
        </p:nvSpPr>
        <p:spPr/>
        <p:txBody>
          <a:bodyPr/>
          <a:lstStyle/>
          <a:p>
            <a:fld id="{4EBE0A51-9DC7-439E-A840-7F281693B282}" type="slidenum">
              <a:rPr lang="en-US" smtClean="0"/>
              <a:t>‹#›</a:t>
            </a:fld>
            <a:endParaRPr lang="en-US"/>
          </a:p>
        </p:txBody>
      </p:sp>
    </p:spTree>
    <p:extLst>
      <p:ext uri="{BB962C8B-B14F-4D97-AF65-F5344CB8AC3E}">
        <p14:creationId xmlns:p14="http://schemas.microsoft.com/office/powerpoint/2010/main" val="21974801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C2F1AF-7DE3-484C-9908-58E5FF2AA4A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FDD4ECE-C38A-4411-8AA6-3F7E19262D2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F665B70-444E-4ECD-9182-735777B14ADA}"/>
              </a:ext>
            </a:extLst>
          </p:cNvPr>
          <p:cNvSpPr>
            <a:spLocks noGrp="1"/>
          </p:cNvSpPr>
          <p:nvPr>
            <p:ph type="dt" sz="half" idx="10"/>
          </p:nvPr>
        </p:nvSpPr>
        <p:spPr/>
        <p:txBody>
          <a:bodyPr/>
          <a:lstStyle/>
          <a:p>
            <a:fld id="{450B54EA-2443-4601-9039-1ED182F11784}" type="datetimeFigureOut">
              <a:rPr lang="en-US" smtClean="0"/>
              <a:t>8/20/2021</a:t>
            </a:fld>
            <a:endParaRPr lang="en-US"/>
          </a:p>
        </p:txBody>
      </p:sp>
      <p:sp>
        <p:nvSpPr>
          <p:cNvPr id="5" name="Footer Placeholder 4">
            <a:extLst>
              <a:ext uri="{FF2B5EF4-FFF2-40B4-BE49-F238E27FC236}">
                <a16:creationId xmlns:a16="http://schemas.microsoft.com/office/drawing/2014/main" id="{EEE0B4C3-BBD6-4F49-9788-0133A2625E0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3AECBBC-68D9-4FF3-B9EF-A600BD900C9D}"/>
              </a:ext>
            </a:extLst>
          </p:cNvPr>
          <p:cNvSpPr>
            <a:spLocks noGrp="1"/>
          </p:cNvSpPr>
          <p:nvPr>
            <p:ph type="sldNum" sz="quarter" idx="12"/>
          </p:nvPr>
        </p:nvSpPr>
        <p:spPr/>
        <p:txBody>
          <a:bodyPr/>
          <a:lstStyle/>
          <a:p>
            <a:fld id="{4EBE0A51-9DC7-439E-A840-7F281693B282}" type="slidenum">
              <a:rPr lang="en-US" smtClean="0"/>
              <a:t>‹#›</a:t>
            </a:fld>
            <a:endParaRPr lang="en-US"/>
          </a:p>
        </p:txBody>
      </p:sp>
    </p:spTree>
    <p:extLst>
      <p:ext uri="{BB962C8B-B14F-4D97-AF65-F5344CB8AC3E}">
        <p14:creationId xmlns:p14="http://schemas.microsoft.com/office/powerpoint/2010/main" val="444627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A5C3FE-DF23-41C6-9444-AC11FEC2F9C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651AB19-39FE-4ADA-9DDB-BC025972ABA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DACC554-CE5D-4F7C-A2E3-5C8EDADBCA5A}"/>
              </a:ext>
            </a:extLst>
          </p:cNvPr>
          <p:cNvSpPr>
            <a:spLocks noGrp="1"/>
          </p:cNvSpPr>
          <p:nvPr>
            <p:ph type="dt" sz="half" idx="10"/>
          </p:nvPr>
        </p:nvSpPr>
        <p:spPr/>
        <p:txBody>
          <a:bodyPr/>
          <a:lstStyle/>
          <a:p>
            <a:fld id="{450B54EA-2443-4601-9039-1ED182F11784}" type="datetimeFigureOut">
              <a:rPr lang="en-US" smtClean="0"/>
              <a:t>8/20/2021</a:t>
            </a:fld>
            <a:endParaRPr lang="en-US"/>
          </a:p>
        </p:txBody>
      </p:sp>
      <p:sp>
        <p:nvSpPr>
          <p:cNvPr id="5" name="Footer Placeholder 4">
            <a:extLst>
              <a:ext uri="{FF2B5EF4-FFF2-40B4-BE49-F238E27FC236}">
                <a16:creationId xmlns:a16="http://schemas.microsoft.com/office/drawing/2014/main" id="{2230E92A-1A65-4C6C-9BAB-52101049A02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D575E6-D9B9-48B1-A8AD-750374B0AEA2}"/>
              </a:ext>
            </a:extLst>
          </p:cNvPr>
          <p:cNvSpPr>
            <a:spLocks noGrp="1"/>
          </p:cNvSpPr>
          <p:nvPr>
            <p:ph type="sldNum" sz="quarter" idx="12"/>
          </p:nvPr>
        </p:nvSpPr>
        <p:spPr/>
        <p:txBody>
          <a:bodyPr/>
          <a:lstStyle/>
          <a:p>
            <a:fld id="{4EBE0A51-9DC7-439E-A840-7F281693B282}" type="slidenum">
              <a:rPr lang="en-US" smtClean="0"/>
              <a:t>‹#›</a:t>
            </a:fld>
            <a:endParaRPr lang="en-US"/>
          </a:p>
        </p:txBody>
      </p:sp>
    </p:spTree>
    <p:extLst>
      <p:ext uri="{BB962C8B-B14F-4D97-AF65-F5344CB8AC3E}">
        <p14:creationId xmlns:p14="http://schemas.microsoft.com/office/powerpoint/2010/main" val="22796938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825549-07F9-4AAD-A6C3-3F79B7E9A82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3FCF906-C15C-43D3-BE66-4A6C053F05E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848AB9D-364F-4311-94BF-9734A9AF098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44757D4-B023-4C07-98B1-EC97C0C59A98}"/>
              </a:ext>
            </a:extLst>
          </p:cNvPr>
          <p:cNvSpPr>
            <a:spLocks noGrp="1"/>
          </p:cNvSpPr>
          <p:nvPr>
            <p:ph type="dt" sz="half" idx="10"/>
          </p:nvPr>
        </p:nvSpPr>
        <p:spPr/>
        <p:txBody>
          <a:bodyPr/>
          <a:lstStyle/>
          <a:p>
            <a:fld id="{450B54EA-2443-4601-9039-1ED182F11784}" type="datetimeFigureOut">
              <a:rPr lang="en-US" smtClean="0"/>
              <a:t>8/20/2021</a:t>
            </a:fld>
            <a:endParaRPr lang="en-US"/>
          </a:p>
        </p:txBody>
      </p:sp>
      <p:sp>
        <p:nvSpPr>
          <p:cNvPr id="6" name="Footer Placeholder 5">
            <a:extLst>
              <a:ext uri="{FF2B5EF4-FFF2-40B4-BE49-F238E27FC236}">
                <a16:creationId xmlns:a16="http://schemas.microsoft.com/office/drawing/2014/main" id="{E8334DB7-99DB-4C10-B499-A72E40AD1AB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1538111-D06D-4571-8CE2-EAF9860946B5}"/>
              </a:ext>
            </a:extLst>
          </p:cNvPr>
          <p:cNvSpPr>
            <a:spLocks noGrp="1"/>
          </p:cNvSpPr>
          <p:nvPr>
            <p:ph type="sldNum" sz="quarter" idx="12"/>
          </p:nvPr>
        </p:nvSpPr>
        <p:spPr/>
        <p:txBody>
          <a:bodyPr/>
          <a:lstStyle/>
          <a:p>
            <a:fld id="{4EBE0A51-9DC7-439E-A840-7F281693B282}" type="slidenum">
              <a:rPr lang="en-US" smtClean="0"/>
              <a:t>‹#›</a:t>
            </a:fld>
            <a:endParaRPr lang="en-US"/>
          </a:p>
        </p:txBody>
      </p:sp>
    </p:spTree>
    <p:extLst>
      <p:ext uri="{BB962C8B-B14F-4D97-AF65-F5344CB8AC3E}">
        <p14:creationId xmlns:p14="http://schemas.microsoft.com/office/powerpoint/2010/main" val="23634806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CB4FA1-C5AA-4C40-B5FF-0417550A1CF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4CF4594-FE25-4531-9830-E67046148C4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4E0044A-308C-4EA0-9E96-FBF2D4B1EFF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EB257F9-16EE-4AB0-B349-E4EFB9B5DB9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33458E8-8B49-4947-A680-618C955278C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ADE17BC-A02F-486C-B27E-E1224C08A0A6}"/>
              </a:ext>
            </a:extLst>
          </p:cNvPr>
          <p:cNvSpPr>
            <a:spLocks noGrp="1"/>
          </p:cNvSpPr>
          <p:nvPr>
            <p:ph type="dt" sz="half" idx="10"/>
          </p:nvPr>
        </p:nvSpPr>
        <p:spPr/>
        <p:txBody>
          <a:bodyPr/>
          <a:lstStyle/>
          <a:p>
            <a:fld id="{450B54EA-2443-4601-9039-1ED182F11784}" type="datetimeFigureOut">
              <a:rPr lang="en-US" smtClean="0"/>
              <a:t>8/20/2021</a:t>
            </a:fld>
            <a:endParaRPr lang="en-US"/>
          </a:p>
        </p:txBody>
      </p:sp>
      <p:sp>
        <p:nvSpPr>
          <p:cNvPr id="8" name="Footer Placeholder 7">
            <a:extLst>
              <a:ext uri="{FF2B5EF4-FFF2-40B4-BE49-F238E27FC236}">
                <a16:creationId xmlns:a16="http://schemas.microsoft.com/office/drawing/2014/main" id="{6DF724DC-24A5-4B27-A3F3-2D896962869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B111028-0E0F-42CC-AACA-F438F214F4F2}"/>
              </a:ext>
            </a:extLst>
          </p:cNvPr>
          <p:cNvSpPr>
            <a:spLocks noGrp="1"/>
          </p:cNvSpPr>
          <p:nvPr>
            <p:ph type="sldNum" sz="quarter" idx="12"/>
          </p:nvPr>
        </p:nvSpPr>
        <p:spPr/>
        <p:txBody>
          <a:bodyPr/>
          <a:lstStyle/>
          <a:p>
            <a:fld id="{4EBE0A51-9DC7-439E-A840-7F281693B282}" type="slidenum">
              <a:rPr lang="en-US" smtClean="0"/>
              <a:t>‹#›</a:t>
            </a:fld>
            <a:endParaRPr lang="en-US"/>
          </a:p>
        </p:txBody>
      </p:sp>
    </p:spTree>
    <p:extLst>
      <p:ext uri="{BB962C8B-B14F-4D97-AF65-F5344CB8AC3E}">
        <p14:creationId xmlns:p14="http://schemas.microsoft.com/office/powerpoint/2010/main" val="31893555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38ED7E-51EB-430C-AFC3-F61D4A5055B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2D7A4D5-8520-43DC-8719-B03D5ED0E149}"/>
              </a:ext>
            </a:extLst>
          </p:cNvPr>
          <p:cNvSpPr>
            <a:spLocks noGrp="1"/>
          </p:cNvSpPr>
          <p:nvPr>
            <p:ph type="dt" sz="half" idx="10"/>
          </p:nvPr>
        </p:nvSpPr>
        <p:spPr/>
        <p:txBody>
          <a:bodyPr/>
          <a:lstStyle/>
          <a:p>
            <a:fld id="{450B54EA-2443-4601-9039-1ED182F11784}" type="datetimeFigureOut">
              <a:rPr lang="en-US" smtClean="0"/>
              <a:t>8/20/2021</a:t>
            </a:fld>
            <a:endParaRPr lang="en-US"/>
          </a:p>
        </p:txBody>
      </p:sp>
      <p:sp>
        <p:nvSpPr>
          <p:cNvPr id="4" name="Footer Placeholder 3">
            <a:extLst>
              <a:ext uri="{FF2B5EF4-FFF2-40B4-BE49-F238E27FC236}">
                <a16:creationId xmlns:a16="http://schemas.microsoft.com/office/drawing/2014/main" id="{AA9EE160-5A9C-45D2-8300-023E64A5FE5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76F0D0D-7DA1-4CC5-908C-B7AB0E266425}"/>
              </a:ext>
            </a:extLst>
          </p:cNvPr>
          <p:cNvSpPr>
            <a:spLocks noGrp="1"/>
          </p:cNvSpPr>
          <p:nvPr>
            <p:ph type="sldNum" sz="quarter" idx="12"/>
          </p:nvPr>
        </p:nvSpPr>
        <p:spPr/>
        <p:txBody>
          <a:bodyPr/>
          <a:lstStyle/>
          <a:p>
            <a:fld id="{4EBE0A51-9DC7-439E-A840-7F281693B282}" type="slidenum">
              <a:rPr lang="en-US" smtClean="0"/>
              <a:t>‹#›</a:t>
            </a:fld>
            <a:endParaRPr lang="en-US"/>
          </a:p>
        </p:txBody>
      </p:sp>
    </p:spTree>
    <p:extLst>
      <p:ext uri="{BB962C8B-B14F-4D97-AF65-F5344CB8AC3E}">
        <p14:creationId xmlns:p14="http://schemas.microsoft.com/office/powerpoint/2010/main" val="35650565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D7168B0-9F07-4E1F-8EE9-B048EC277775}"/>
              </a:ext>
            </a:extLst>
          </p:cNvPr>
          <p:cNvSpPr>
            <a:spLocks noGrp="1"/>
          </p:cNvSpPr>
          <p:nvPr>
            <p:ph type="dt" sz="half" idx="10"/>
          </p:nvPr>
        </p:nvSpPr>
        <p:spPr/>
        <p:txBody>
          <a:bodyPr/>
          <a:lstStyle/>
          <a:p>
            <a:fld id="{450B54EA-2443-4601-9039-1ED182F11784}" type="datetimeFigureOut">
              <a:rPr lang="en-US" smtClean="0"/>
              <a:t>8/20/2021</a:t>
            </a:fld>
            <a:endParaRPr lang="en-US"/>
          </a:p>
        </p:txBody>
      </p:sp>
      <p:sp>
        <p:nvSpPr>
          <p:cNvPr id="3" name="Footer Placeholder 2">
            <a:extLst>
              <a:ext uri="{FF2B5EF4-FFF2-40B4-BE49-F238E27FC236}">
                <a16:creationId xmlns:a16="http://schemas.microsoft.com/office/drawing/2014/main" id="{B72CD364-43E1-4332-9BCA-0A5491ABB8A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DA86FB5-0963-4884-BE91-7166C43D5B88}"/>
              </a:ext>
            </a:extLst>
          </p:cNvPr>
          <p:cNvSpPr>
            <a:spLocks noGrp="1"/>
          </p:cNvSpPr>
          <p:nvPr>
            <p:ph type="sldNum" sz="quarter" idx="12"/>
          </p:nvPr>
        </p:nvSpPr>
        <p:spPr/>
        <p:txBody>
          <a:bodyPr/>
          <a:lstStyle/>
          <a:p>
            <a:fld id="{4EBE0A51-9DC7-439E-A840-7F281693B282}" type="slidenum">
              <a:rPr lang="en-US" smtClean="0"/>
              <a:t>‹#›</a:t>
            </a:fld>
            <a:endParaRPr lang="en-US"/>
          </a:p>
        </p:txBody>
      </p:sp>
    </p:spTree>
    <p:extLst>
      <p:ext uri="{BB962C8B-B14F-4D97-AF65-F5344CB8AC3E}">
        <p14:creationId xmlns:p14="http://schemas.microsoft.com/office/powerpoint/2010/main" val="9249639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5A13B4-5A38-4FC0-83FF-F8A69C1C7F0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96D972A-F4AE-4293-B36A-7B82D3164D4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CDC2DAA-472D-4257-BC5E-B1AE9830CB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42D9B8D-F6D9-4E53-9887-682CD2467349}"/>
              </a:ext>
            </a:extLst>
          </p:cNvPr>
          <p:cNvSpPr>
            <a:spLocks noGrp="1"/>
          </p:cNvSpPr>
          <p:nvPr>
            <p:ph type="dt" sz="half" idx="10"/>
          </p:nvPr>
        </p:nvSpPr>
        <p:spPr/>
        <p:txBody>
          <a:bodyPr/>
          <a:lstStyle/>
          <a:p>
            <a:fld id="{450B54EA-2443-4601-9039-1ED182F11784}" type="datetimeFigureOut">
              <a:rPr lang="en-US" smtClean="0"/>
              <a:t>8/20/2021</a:t>
            </a:fld>
            <a:endParaRPr lang="en-US"/>
          </a:p>
        </p:txBody>
      </p:sp>
      <p:sp>
        <p:nvSpPr>
          <p:cNvPr id="6" name="Footer Placeholder 5">
            <a:extLst>
              <a:ext uri="{FF2B5EF4-FFF2-40B4-BE49-F238E27FC236}">
                <a16:creationId xmlns:a16="http://schemas.microsoft.com/office/drawing/2014/main" id="{D6E9932C-81A0-491D-8AA3-461DF3B7615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9772C07-70D0-4D1D-AF36-3CF8536EA0F6}"/>
              </a:ext>
            </a:extLst>
          </p:cNvPr>
          <p:cNvSpPr>
            <a:spLocks noGrp="1"/>
          </p:cNvSpPr>
          <p:nvPr>
            <p:ph type="sldNum" sz="quarter" idx="12"/>
          </p:nvPr>
        </p:nvSpPr>
        <p:spPr/>
        <p:txBody>
          <a:bodyPr/>
          <a:lstStyle/>
          <a:p>
            <a:fld id="{4EBE0A51-9DC7-439E-A840-7F281693B282}" type="slidenum">
              <a:rPr lang="en-US" smtClean="0"/>
              <a:t>‹#›</a:t>
            </a:fld>
            <a:endParaRPr lang="en-US"/>
          </a:p>
        </p:txBody>
      </p:sp>
    </p:spTree>
    <p:extLst>
      <p:ext uri="{BB962C8B-B14F-4D97-AF65-F5344CB8AC3E}">
        <p14:creationId xmlns:p14="http://schemas.microsoft.com/office/powerpoint/2010/main" val="10773870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5198CE-C94E-487F-B10E-FB70216D7C1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0653AB1-B938-4119-8213-F2116D8B6B9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A8711D1-70D7-4ABB-8F0A-87C068BB49D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32CA4A9-1240-4946-87F3-8248A56B0F43}"/>
              </a:ext>
            </a:extLst>
          </p:cNvPr>
          <p:cNvSpPr>
            <a:spLocks noGrp="1"/>
          </p:cNvSpPr>
          <p:nvPr>
            <p:ph type="dt" sz="half" idx="10"/>
          </p:nvPr>
        </p:nvSpPr>
        <p:spPr/>
        <p:txBody>
          <a:bodyPr/>
          <a:lstStyle/>
          <a:p>
            <a:fld id="{450B54EA-2443-4601-9039-1ED182F11784}" type="datetimeFigureOut">
              <a:rPr lang="en-US" smtClean="0"/>
              <a:t>8/20/2021</a:t>
            </a:fld>
            <a:endParaRPr lang="en-US"/>
          </a:p>
        </p:txBody>
      </p:sp>
      <p:sp>
        <p:nvSpPr>
          <p:cNvPr id="6" name="Footer Placeholder 5">
            <a:extLst>
              <a:ext uri="{FF2B5EF4-FFF2-40B4-BE49-F238E27FC236}">
                <a16:creationId xmlns:a16="http://schemas.microsoft.com/office/drawing/2014/main" id="{2A62C9C0-23A1-4F6B-AF8D-F1F4096649D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A5DAAB5-168E-422C-982D-A4786BF3853F}"/>
              </a:ext>
            </a:extLst>
          </p:cNvPr>
          <p:cNvSpPr>
            <a:spLocks noGrp="1"/>
          </p:cNvSpPr>
          <p:nvPr>
            <p:ph type="sldNum" sz="quarter" idx="12"/>
          </p:nvPr>
        </p:nvSpPr>
        <p:spPr/>
        <p:txBody>
          <a:bodyPr/>
          <a:lstStyle/>
          <a:p>
            <a:fld id="{4EBE0A51-9DC7-439E-A840-7F281693B282}" type="slidenum">
              <a:rPr lang="en-US" smtClean="0"/>
              <a:t>‹#›</a:t>
            </a:fld>
            <a:endParaRPr lang="en-US"/>
          </a:p>
        </p:txBody>
      </p:sp>
    </p:spTree>
    <p:extLst>
      <p:ext uri="{BB962C8B-B14F-4D97-AF65-F5344CB8AC3E}">
        <p14:creationId xmlns:p14="http://schemas.microsoft.com/office/powerpoint/2010/main" val="1355941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2">
            <a:lumMod val="85000"/>
            <a:lumOff val="15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6BEA8BD-B445-4893-ABF3-30C895C283A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AF16A13-2454-43E9-9C01-BF5C41065D4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4A5F2BA-BDE6-494A-884C-B3099531B76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50B54EA-2443-4601-9039-1ED182F11784}" type="datetimeFigureOut">
              <a:rPr lang="en-US" smtClean="0"/>
              <a:t>8/20/2021</a:t>
            </a:fld>
            <a:endParaRPr lang="en-US"/>
          </a:p>
        </p:txBody>
      </p:sp>
      <p:sp>
        <p:nvSpPr>
          <p:cNvPr id="5" name="Footer Placeholder 4">
            <a:extLst>
              <a:ext uri="{FF2B5EF4-FFF2-40B4-BE49-F238E27FC236}">
                <a16:creationId xmlns:a16="http://schemas.microsoft.com/office/drawing/2014/main" id="{A6E27A85-3C43-41A5-A11B-86284215E0B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E634970-F795-4E86-999C-5F33B028EDC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EBE0A51-9DC7-439E-A840-7F281693B282}" type="slidenum">
              <a:rPr lang="en-US" smtClean="0"/>
              <a:t>‹#›</a:t>
            </a:fld>
            <a:endParaRPr lang="en-US"/>
          </a:p>
        </p:txBody>
      </p:sp>
    </p:spTree>
    <p:extLst>
      <p:ext uri="{BB962C8B-B14F-4D97-AF65-F5344CB8AC3E}">
        <p14:creationId xmlns:p14="http://schemas.microsoft.com/office/powerpoint/2010/main" val="25775775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2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12.jpeg"/></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6.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26.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9.png"/><Relationship Id="rId7"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6.xml"/><Relationship Id="rId6" Type="http://schemas.openxmlformats.org/officeDocument/2006/relationships/image" Target="../media/image16.png"/><Relationship Id="rId5" Type="http://schemas.openxmlformats.org/officeDocument/2006/relationships/image" Target="../media/image15.png"/><Relationship Id="rId4" Type="http://schemas.microsoft.com/office/2007/relationships/hdphoto" Target="../media/hdphoto1.wdp"/><Relationship Id="rId9" Type="http://schemas.microsoft.com/office/2007/relationships/hdphoto" Target="../media/hdphoto2.wdp"/></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22.png"/><Relationship Id="rId7"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6.xml"/><Relationship Id="rId6" Type="http://schemas.openxmlformats.org/officeDocument/2006/relationships/image" Target="../media/image16.png"/><Relationship Id="rId11" Type="http://schemas.openxmlformats.org/officeDocument/2006/relationships/image" Target="../media/image19.png"/><Relationship Id="rId5" Type="http://schemas.openxmlformats.org/officeDocument/2006/relationships/image" Target="../media/image15.png"/><Relationship Id="rId10" Type="http://schemas.openxmlformats.org/officeDocument/2006/relationships/image" Target="../media/image18.png"/><Relationship Id="rId4" Type="http://schemas.microsoft.com/office/2007/relationships/hdphoto" Target="../media/hdphoto1.wdp"/><Relationship Id="rId9" Type="http://schemas.microsoft.com/office/2007/relationships/hdphoto" Target="../media/hdphoto2.wdp"/></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3.xml"/><Relationship Id="rId1" Type="http://schemas.openxmlformats.org/officeDocument/2006/relationships/slideLayout" Target="../slideLayouts/slideLayout6.xml"/><Relationship Id="rId4" Type="http://schemas.openxmlformats.org/officeDocument/2006/relationships/image" Target="../media/image24.png"/></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22.png"/><Relationship Id="rId7" Type="http://schemas.openxmlformats.org/officeDocument/2006/relationships/image" Target="../media/image17.png"/><Relationship Id="rId2" Type="http://schemas.openxmlformats.org/officeDocument/2006/relationships/notesSlide" Target="../notesSlides/notesSlide28.xml"/><Relationship Id="rId1" Type="http://schemas.openxmlformats.org/officeDocument/2006/relationships/slideLayout" Target="../slideLayouts/slideLayout6.xml"/><Relationship Id="rId6" Type="http://schemas.openxmlformats.org/officeDocument/2006/relationships/image" Target="../media/image16.png"/><Relationship Id="rId5" Type="http://schemas.openxmlformats.org/officeDocument/2006/relationships/image" Target="../media/image15.png"/><Relationship Id="rId4" Type="http://schemas.microsoft.com/office/2007/relationships/hdphoto" Target="../media/hdphoto1.wdp"/><Relationship Id="rId9" Type="http://schemas.microsoft.com/office/2007/relationships/hdphoto" Target="../media/hdphoto2.wdp"/></Relationships>
</file>

<file path=ppt/slides/_rels/slide3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4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5.xml"/><Relationship Id="rId1" Type="http://schemas.openxmlformats.org/officeDocument/2006/relationships/slideLayout" Target="../slideLayouts/slideLayout7.xml"/><Relationship Id="rId5" Type="http://schemas.openxmlformats.org/officeDocument/2006/relationships/image" Target="../media/image27.png"/><Relationship Id="rId4" Type="http://schemas.openxmlformats.org/officeDocument/2006/relationships/image" Target="../media/image28.png"/></Relationships>
</file>

<file path=ppt/slides/_rels/slide4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6.xml"/><Relationship Id="rId1" Type="http://schemas.openxmlformats.org/officeDocument/2006/relationships/slideLayout" Target="../slideLayouts/slideLayout7.xml"/><Relationship Id="rId5" Type="http://schemas.openxmlformats.org/officeDocument/2006/relationships/image" Target="../media/image27.png"/><Relationship Id="rId4" Type="http://schemas.openxmlformats.org/officeDocument/2006/relationships/image" Target="../media/image28.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7.xml"/><Relationship Id="rId1" Type="http://schemas.openxmlformats.org/officeDocument/2006/relationships/slideLayout" Target="../slideLayouts/slideLayout7.xml"/><Relationship Id="rId4" Type="http://schemas.microsoft.com/office/2007/relationships/hdphoto" Target="../media/hdphoto3.wdp"/></Relationships>
</file>

<file path=ppt/slides/_rels/slide4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4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35.JPE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5.JPEG"/><Relationship Id="rId1" Type="http://schemas.openxmlformats.org/officeDocument/2006/relationships/slideLayout" Target="../slideLayouts/slideLayout7.xml"/><Relationship Id="rId4" Type="http://schemas.openxmlformats.org/officeDocument/2006/relationships/image" Target="../media/image36.JPG"/></Relationships>
</file>

<file path=ppt/slides/_rels/slide59.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5.JPEG"/><Relationship Id="rId1" Type="http://schemas.openxmlformats.org/officeDocument/2006/relationships/slideLayout" Target="../slideLayouts/slideLayout7.xml"/><Relationship Id="rId5" Type="http://schemas.openxmlformats.org/officeDocument/2006/relationships/image" Target="../media/image38.png"/><Relationship Id="rId4" Type="http://schemas.openxmlformats.org/officeDocument/2006/relationships/image" Target="../media/image36.JP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60.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5.JPEG"/><Relationship Id="rId1" Type="http://schemas.openxmlformats.org/officeDocument/2006/relationships/slideLayout" Target="../slideLayouts/slideLayout7.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6.JP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5.jpeg"/><Relationship Id="rId1" Type="http://schemas.openxmlformats.org/officeDocument/2006/relationships/slideLayout" Target="../slideLayouts/slideLayout2.xml"/><Relationship Id="rId4" Type="http://schemas.openxmlformats.org/officeDocument/2006/relationships/image" Target="../media/image47.jpe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70.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52.jpe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54.jpe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54.jpeg"/><Relationship Id="rId1" Type="http://schemas.openxmlformats.org/officeDocument/2006/relationships/slideLayout" Target="../slideLayouts/slideLayout2.xml"/><Relationship Id="rId4" Type="http://schemas.openxmlformats.org/officeDocument/2006/relationships/image" Target="../media/image56.jpeg"/></Relationships>
</file>

<file path=ppt/slides/_rels/slide76.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57.jpeg"/><Relationship Id="rId1" Type="http://schemas.openxmlformats.org/officeDocument/2006/relationships/slideLayout" Target="../slideLayouts/slideLayout2.xml"/><Relationship Id="rId4" Type="http://schemas.openxmlformats.org/officeDocument/2006/relationships/image" Target="../media/image59.jpeg"/></Relationships>
</file>

<file path=ppt/slides/_rels/slide7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gif"/><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8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79D5168-25F6-4906-836A-34B52A1F9AB8}"/>
              </a:ext>
            </a:extLst>
          </p:cNvPr>
          <p:cNvSpPr txBox="1"/>
          <p:nvPr/>
        </p:nvSpPr>
        <p:spPr>
          <a:xfrm>
            <a:off x="413017" y="357486"/>
            <a:ext cx="4694403" cy="461665"/>
          </a:xfrm>
          <a:prstGeom prst="rect">
            <a:avLst/>
          </a:prstGeom>
          <a:noFill/>
        </p:spPr>
        <p:txBody>
          <a:bodyPr wrap="square" rtlCol="0">
            <a:spAutoFit/>
          </a:bodyPr>
          <a:lstStyle/>
          <a:p>
            <a:r>
              <a:rPr lang="en-US" sz="2400" b="1" dirty="0"/>
              <a:t>Anything but simple.</a:t>
            </a:r>
          </a:p>
        </p:txBody>
      </p:sp>
      <p:sp>
        <p:nvSpPr>
          <p:cNvPr id="6" name="TextBox 5">
            <a:extLst>
              <a:ext uri="{FF2B5EF4-FFF2-40B4-BE49-F238E27FC236}">
                <a16:creationId xmlns:a16="http://schemas.microsoft.com/office/drawing/2014/main" id="{C12C383C-3915-4BE2-92FF-B6CD015FE644}"/>
              </a:ext>
            </a:extLst>
          </p:cNvPr>
          <p:cNvSpPr txBox="1"/>
          <p:nvPr/>
        </p:nvSpPr>
        <p:spPr>
          <a:xfrm>
            <a:off x="9644833" y="5135190"/>
            <a:ext cx="2268970" cy="1569660"/>
          </a:xfrm>
          <a:prstGeom prst="rect">
            <a:avLst/>
          </a:prstGeom>
          <a:noFill/>
        </p:spPr>
        <p:txBody>
          <a:bodyPr wrap="square" rtlCol="0">
            <a:spAutoFit/>
          </a:bodyPr>
          <a:lstStyle/>
          <a:p>
            <a:pPr algn="r"/>
            <a:r>
              <a:rPr lang="en-US" sz="2400" b="1" dirty="0"/>
              <a:t>Gina Nichols</a:t>
            </a:r>
          </a:p>
          <a:p>
            <a:pPr algn="r"/>
            <a:r>
              <a:rPr lang="en-US" sz="2400" b="1" dirty="0">
                <a:solidFill>
                  <a:schemeClr val="bg1"/>
                </a:solidFill>
              </a:rPr>
              <a:t>PhD Defense</a:t>
            </a:r>
          </a:p>
          <a:p>
            <a:pPr algn="r"/>
            <a:r>
              <a:rPr lang="en-US" sz="2400" b="1" dirty="0">
                <a:solidFill>
                  <a:schemeClr val="bg1"/>
                </a:solidFill>
              </a:rPr>
              <a:t>Crop Physiology</a:t>
            </a:r>
          </a:p>
          <a:p>
            <a:pPr algn="r"/>
            <a:r>
              <a:rPr lang="en-US" sz="2400" b="1" dirty="0">
                <a:solidFill>
                  <a:schemeClr val="bg1"/>
                </a:solidFill>
              </a:rPr>
              <a:t>August 25 2021</a:t>
            </a:r>
            <a:endParaRPr lang="en-US" sz="2400" dirty="0">
              <a:solidFill>
                <a:schemeClr val="bg1"/>
              </a:solidFill>
            </a:endParaRPr>
          </a:p>
        </p:txBody>
      </p:sp>
    </p:spTree>
    <p:extLst>
      <p:ext uri="{BB962C8B-B14F-4D97-AF65-F5344CB8AC3E}">
        <p14:creationId xmlns:p14="http://schemas.microsoft.com/office/powerpoint/2010/main" val="4916824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9EB75-2552-4CF3-A19A-BDC2563AD651}"/>
              </a:ext>
            </a:extLst>
          </p:cNvPr>
          <p:cNvSpPr>
            <a:spLocks noGrp="1"/>
          </p:cNvSpPr>
          <p:nvPr>
            <p:ph type="title"/>
          </p:nvPr>
        </p:nvSpPr>
        <p:spPr>
          <a:xfrm>
            <a:off x="838200" y="2254083"/>
            <a:ext cx="10515600" cy="1325563"/>
          </a:xfrm>
        </p:spPr>
        <p:txBody>
          <a:bodyPr/>
          <a:lstStyle/>
          <a:p>
            <a:r>
              <a:rPr lang="en-US" dirty="0"/>
              <a:t>Even today…</a:t>
            </a:r>
          </a:p>
        </p:txBody>
      </p:sp>
    </p:spTree>
    <p:extLst>
      <p:ext uri="{BB962C8B-B14F-4D97-AF65-F5344CB8AC3E}">
        <p14:creationId xmlns:p14="http://schemas.microsoft.com/office/powerpoint/2010/main" val="18695139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99F099E3-763A-4591-B2CB-07989765AF92}"/>
              </a:ext>
            </a:extLst>
          </p:cNvPr>
          <p:cNvGrpSpPr/>
          <p:nvPr/>
        </p:nvGrpSpPr>
        <p:grpSpPr>
          <a:xfrm>
            <a:off x="585929" y="2679356"/>
            <a:ext cx="4474411" cy="655979"/>
            <a:chOff x="386955" y="3720665"/>
            <a:chExt cx="4474411" cy="655979"/>
          </a:xfrm>
        </p:grpSpPr>
        <p:pic>
          <p:nvPicPr>
            <p:cNvPr id="10" name="Picture 9">
              <a:extLst>
                <a:ext uri="{FF2B5EF4-FFF2-40B4-BE49-F238E27FC236}">
                  <a16:creationId xmlns:a16="http://schemas.microsoft.com/office/drawing/2014/main" id="{A2CDAA76-5716-47B4-9AF8-96933AF131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9636" y="3742605"/>
              <a:ext cx="1268078" cy="634039"/>
            </a:xfrm>
            <a:prstGeom prst="rect">
              <a:avLst/>
            </a:prstGeom>
          </p:spPr>
        </p:pic>
        <p:pic>
          <p:nvPicPr>
            <p:cNvPr id="11" name="Picture 10">
              <a:extLst>
                <a:ext uri="{FF2B5EF4-FFF2-40B4-BE49-F238E27FC236}">
                  <a16:creationId xmlns:a16="http://schemas.microsoft.com/office/drawing/2014/main" id="{EF1F75B1-89C9-49FE-A571-8AA00C937C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6955" y="3925501"/>
              <a:ext cx="1249788" cy="451143"/>
            </a:xfrm>
            <a:prstGeom prst="rect">
              <a:avLst/>
            </a:prstGeom>
          </p:spPr>
        </p:pic>
        <p:pic>
          <p:nvPicPr>
            <p:cNvPr id="12" name="Picture 11">
              <a:extLst>
                <a:ext uri="{FF2B5EF4-FFF2-40B4-BE49-F238E27FC236}">
                  <a16:creationId xmlns:a16="http://schemas.microsoft.com/office/drawing/2014/main" id="{2ADAF905-8D6F-4674-9E7C-F90A592361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30607" y="3903561"/>
              <a:ext cx="1249788" cy="451143"/>
            </a:xfrm>
            <a:prstGeom prst="rect">
              <a:avLst/>
            </a:prstGeom>
          </p:spPr>
        </p:pic>
        <p:pic>
          <p:nvPicPr>
            <p:cNvPr id="13" name="Picture 12">
              <a:extLst>
                <a:ext uri="{FF2B5EF4-FFF2-40B4-BE49-F238E27FC236}">
                  <a16:creationId xmlns:a16="http://schemas.microsoft.com/office/drawing/2014/main" id="{BCBED3EE-DFBF-40F7-9E20-05ADF79A1A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93288" y="3720665"/>
              <a:ext cx="1268078" cy="634039"/>
            </a:xfrm>
            <a:prstGeom prst="rect">
              <a:avLst/>
            </a:prstGeom>
          </p:spPr>
        </p:pic>
      </p:grpSp>
      <p:pic>
        <p:nvPicPr>
          <p:cNvPr id="15" name="Picture 14" descr="Chart, bar chart&#10;&#10;Description automatically generated">
            <a:extLst>
              <a:ext uri="{FF2B5EF4-FFF2-40B4-BE49-F238E27FC236}">
                <a16:creationId xmlns:a16="http://schemas.microsoft.com/office/drawing/2014/main" id="{76E9FC3A-9DD7-4B1D-B625-BEC55F63E8C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95517" y="785687"/>
            <a:ext cx="6683726" cy="5088746"/>
          </a:xfrm>
          <a:prstGeom prst="rect">
            <a:avLst/>
          </a:prstGeom>
        </p:spPr>
      </p:pic>
      <p:sp>
        <p:nvSpPr>
          <p:cNvPr id="16" name="Rectangle 15">
            <a:extLst>
              <a:ext uri="{FF2B5EF4-FFF2-40B4-BE49-F238E27FC236}">
                <a16:creationId xmlns:a16="http://schemas.microsoft.com/office/drawing/2014/main" id="{8133F7EF-39E2-4533-95C9-292BC0796E59}"/>
              </a:ext>
            </a:extLst>
          </p:cNvPr>
          <p:cNvSpPr/>
          <p:nvPr/>
        </p:nvSpPr>
        <p:spPr>
          <a:xfrm>
            <a:off x="6737528" y="865176"/>
            <a:ext cx="1562102" cy="4284340"/>
          </a:xfrm>
          <a:prstGeom prst="rect">
            <a:avLst/>
          </a:prstGeom>
          <a:solidFill>
            <a:schemeClr val="bg1"/>
          </a:solidFill>
          <a:ln>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945A9799-60F1-4732-AAF5-5EED574A43A7}"/>
              </a:ext>
            </a:extLst>
          </p:cNvPr>
          <p:cNvSpPr/>
          <p:nvPr/>
        </p:nvSpPr>
        <p:spPr>
          <a:xfrm>
            <a:off x="10181964" y="953126"/>
            <a:ext cx="1562102" cy="4284340"/>
          </a:xfrm>
          <a:prstGeom prst="rect">
            <a:avLst/>
          </a:prstGeom>
          <a:solidFill>
            <a:schemeClr val="bg1"/>
          </a:solidFill>
          <a:ln>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F3B32C1D-8E23-4CBA-9767-40CB5F424194}"/>
              </a:ext>
            </a:extLst>
          </p:cNvPr>
          <p:cNvSpPr/>
          <p:nvPr/>
        </p:nvSpPr>
        <p:spPr>
          <a:xfrm flipV="1">
            <a:off x="6877897" y="5361538"/>
            <a:ext cx="1111072" cy="453268"/>
          </a:xfrm>
          <a:prstGeom prst="rect">
            <a:avLst/>
          </a:prstGeom>
          <a:solidFill>
            <a:schemeClr val="bg1"/>
          </a:solidFill>
          <a:ln>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DD82B973-B96F-4334-863E-86B6B1FE9C39}"/>
              </a:ext>
            </a:extLst>
          </p:cNvPr>
          <p:cNvSpPr/>
          <p:nvPr/>
        </p:nvSpPr>
        <p:spPr>
          <a:xfrm flipV="1">
            <a:off x="10181964" y="5361536"/>
            <a:ext cx="1465876" cy="453268"/>
          </a:xfrm>
          <a:prstGeom prst="rect">
            <a:avLst/>
          </a:prstGeom>
          <a:solidFill>
            <a:schemeClr val="bg1"/>
          </a:solidFill>
          <a:ln>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433176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C9DC2DAF-130B-4AA6-8D53-D6C5AB9A0BAE}"/>
              </a:ext>
            </a:extLst>
          </p:cNvPr>
          <p:cNvGrpSpPr/>
          <p:nvPr/>
        </p:nvGrpSpPr>
        <p:grpSpPr>
          <a:xfrm>
            <a:off x="447934" y="3748140"/>
            <a:ext cx="4633413" cy="655979"/>
            <a:chOff x="513756" y="2861055"/>
            <a:chExt cx="4633413" cy="655979"/>
          </a:xfrm>
        </p:grpSpPr>
        <p:pic>
          <p:nvPicPr>
            <p:cNvPr id="5" name="Picture 4">
              <a:extLst>
                <a:ext uri="{FF2B5EF4-FFF2-40B4-BE49-F238E27FC236}">
                  <a16:creationId xmlns:a16="http://schemas.microsoft.com/office/drawing/2014/main" id="{0D738618-94AA-4ED7-AEE4-C9977B8677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3756" y="2882995"/>
              <a:ext cx="1268078" cy="634039"/>
            </a:xfrm>
            <a:prstGeom prst="rect">
              <a:avLst/>
            </a:prstGeom>
          </p:spPr>
        </p:pic>
        <p:pic>
          <p:nvPicPr>
            <p:cNvPr id="6" name="Picture 5">
              <a:extLst>
                <a:ext uri="{FF2B5EF4-FFF2-40B4-BE49-F238E27FC236}">
                  <a16:creationId xmlns:a16="http://schemas.microsoft.com/office/drawing/2014/main" id="{ECE4823B-B8C1-459B-8D07-6FE5D3415D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5951" y="2882994"/>
              <a:ext cx="1268078" cy="634039"/>
            </a:xfrm>
            <a:prstGeom prst="rect">
              <a:avLst/>
            </a:prstGeom>
          </p:spPr>
        </p:pic>
        <p:pic>
          <p:nvPicPr>
            <p:cNvPr id="7" name="Picture 6">
              <a:extLst>
                <a:ext uri="{FF2B5EF4-FFF2-40B4-BE49-F238E27FC236}">
                  <a16:creationId xmlns:a16="http://schemas.microsoft.com/office/drawing/2014/main" id="{D1094A46-9D15-4236-9FFB-9172BA6CFAF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58146" y="2861055"/>
              <a:ext cx="1268078" cy="634039"/>
            </a:xfrm>
            <a:prstGeom prst="rect">
              <a:avLst/>
            </a:prstGeom>
          </p:spPr>
        </p:pic>
        <p:pic>
          <p:nvPicPr>
            <p:cNvPr id="8" name="Picture 7">
              <a:extLst>
                <a:ext uri="{FF2B5EF4-FFF2-40B4-BE49-F238E27FC236}">
                  <a16:creationId xmlns:a16="http://schemas.microsoft.com/office/drawing/2014/main" id="{35E6FA40-BDED-4F31-AF72-8A42092610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79091" y="2861055"/>
              <a:ext cx="1268078" cy="634039"/>
            </a:xfrm>
            <a:prstGeom prst="rect">
              <a:avLst/>
            </a:prstGeom>
          </p:spPr>
        </p:pic>
      </p:grpSp>
      <p:grpSp>
        <p:nvGrpSpPr>
          <p:cNvPr id="9" name="Group 8">
            <a:extLst>
              <a:ext uri="{FF2B5EF4-FFF2-40B4-BE49-F238E27FC236}">
                <a16:creationId xmlns:a16="http://schemas.microsoft.com/office/drawing/2014/main" id="{99F099E3-763A-4591-B2CB-07989765AF92}"/>
              </a:ext>
            </a:extLst>
          </p:cNvPr>
          <p:cNvGrpSpPr/>
          <p:nvPr/>
        </p:nvGrpSpPr>
        <p:grpSpPr>
          <a:xfrm>
            <a:off x="585929" y="2679356"/>
            <a:ext cx="4474411" cy="655979"/>
            <a:chOff x="386955" y="3720665"/>
            <a:chExt cx="4474411" cy="655979"/>
          </a:xfrm>
        </p:grpSpPr>
        <p:pic>
          <p:nvPicPr>
            <p:cNvPr id="10" name="Picture 9">
              <a:extLst>
                <a:ext uri="{FF2B5EF4-FFF2-40B4-BE49-F238E27FC236}">
                  <a16:creationId xmlns:a16="http://schemas.microsoft.com/office/drawing/2014/main" id="{A2CDAA76-5716-47B4-9AF8-96933AF131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9636" y="3742605"/>
              <a:ext cx="1268078" cy="634039"/>
            </a:xfrm>
            <a:prstGeom prst="rect">
              <a:avLst/>
            </a:prstGeom>
          </p:spPr>
        </p:pic>
        <p:pic>
          <p:nvPicPr>
            <p:cNvPr id="11" name="Picture 10">
              <a:extLst>
                <a:ext uri="{FF2B5EF4-FFF2-40B4-BE49-F238E27FC236}">
                  <a16:creationId xmlns:a16="http://schemas.microsoft.com/office/drawing/2014/main" id="{EF1F75B1-89C9-49FE-A571-8AA00C937C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6955" y="3925501"/>
              <a:ext cx="1249788" cy="451143"/>
            </a:xfrm>
            <a:prstGeom prst="rect">
              <a:avLst/>
            </a:prstGeom>
          </p:spPr>
        </p:pic>
        <p:pic>
          <p:nvPicPr>
            <p:cNvPr id="12" name="Picture 11">
              <a:extLst>
                <a:ext uri="{FF2B5EF4-FFF2-40B4-BE49-F238E27FC236}">
                  <a16:creationId xmlns:a16="http://schemas.microsoft.com/office/drawing/2014/main" id="{2ADAF905-8D6F-4674-9E7C-F90A592361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30607" y="3903561"/>
              <a:ext cx="1249788" cy="451143"/>
            </a:xfrm>
            <a:prstGeom prst="rect">
              <a:avLst/>
            </a:prstGeom>
          </p:spPr>
        </p:pic>
        <p:pic>
          <p:nvPicPr>
            <p:cNvPr id="13" name="Picture 12">
              <a:extLst>
                <a:ext uri="{FF2B5EF4-FFF2-40B4-BE49-F238E27FC236}">
                  <a16:creationId xmlns:a16="http://schemas.microsoft.com/office/drawing/2014/main" id="{BCBED3EE-DFBF-40F7-9E20-05ADF79A1A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93288" y="3720665"/>
              <a:ext cx="1268078" cy="634039"/>
            </a:xfrm>
            <a:prstGeom prst="rect">
              <a:avLst/>
            </a:prstGeom>
          </p:spPr>
        </p:pic>
      </p:grpSp>
      <p:pic>
        <p:nvPicPr>
          <p:cNvPr id="15" name="Picture 14" descr="Chart, bar chart&#10;&#10;Description automatically generated">
            <a:extLst>
              <a:ext uri="{FF2B5EF4-FFF2-40B4-BE49-F238E27FC236}">
                <a16:creationId xmlns:a16="http://schemas.microsoft.com/office/drawing/2014/main" id="{76E9FC3A-9DD7-4B1D-B625-BEC55F63E8C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95517" y="785687"/>
            <a:ext cx="6683726" cy="5088746"/>
          </a:xfrm>
          <a:prstGeom prst="rect">
            <a:avLst/>
          </a:prstGeom>
        </p:spPr>
      </p:pic>
      <p:sp>
        <p:nvSpPr>
          <p:cNvPr id="16" name="Rectangle 15">
            <a:extLst>
              <a:ext uri="{FF2B5EF4-FFF2-40B4-BE49-F238E27FC236}">
                <a16:creationId xmlns:a16="http://schemas.microsoft.com/office/drawing/2014/main" id="{8133F7EF-39E2-4533-95C9-292BC0796E59}"/>
              </a:ext>
            </a:extLst>
          </p:cNvPr>
          <p:cNvSpPr/>
          <p:nvPr/>
        </p:nvSpPr>
        <p:spPr>
          <a:xfrm>
            <a:off x="6737528" y="865176"/>
            <a:ext cx="1562102" cy="4284340"/>
          </a:xfrm>
          <a:prstGeom prst="rect">
            <a:avLst/>
          </a:prstGeom>
          <a:solidFill>
            <a:schemeClr val="bg1"/>
          </a:solidFill>
          <a:ln>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F3B32C1D-8E23-4CBA-9767-40CB5F424194}"/>
              </a:ext>
            </a:extLst>
          </p:cNvPr>
          <p:cNvSpPr/>
          <p:nvPr/>
        </p:nvSpPr>
        <p:spPr>
          <a:xfrm flipV="1">
            <a:off x="6877897" y="5361538"/>
            <a:ext cx="1111072" cy="453268"/>
          </a:xfrm>
          <a:prstGeom prst="rect">
            <a:avLst/>
          </a:prstGeom>
          <a:solidFill>
            <a:schemeClr val="bg1"/>
          </a:solidFill>
          <a:ln>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cxnSp>
        <p:nvCxnSpPr>
          <p:cNvPr id="3" name="Straight Arrow Connector 2">
            <a:extLst>
              <a:ext uri="{FF2B5EF4-FFF2-40B4-BE49-F238E27FC236}">
                <a16:creationId xmlns:a16="http://schemas.microsoft.com/office/drawing/2014/main" id="{ADEA841D-D316-4AF3-A7C0-8D82779B8667}"/>
              </a:ext>
            </a:extLst>
          </p:cNvPr>
          <p:cNvCxnSpPr/>
          <p:nvPr/>
        </p:nvCxnSpPr>
        <p:spPr>
          <a:xfrm>
            <a:off x="10058400" y="1431758"/>
            <a:ext cx="0" cy="348916"/>
          </a:xfrm>
          <a:prstGeom prst="straightConnector1">
            <a:avLst/>
          </a:prstGeom>
          <a:ln w="76200">
            <a:solidFill>
              <a:srgbClr val="FF45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321193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C9DC2DAF-130B-4AA6-8D53-D6C5AB9A0BAE}"/>
              </a:ext>
            </a:extLst>
          </p:cNvPr>
          <p:cNvGrpSpPr/>
          <p:nvPr/>
        </p:nvGrpSpPr>
        <p:grpSpPr>
          <a:xfrm>
            <a:off x="447934" y="3748140"/>
            <a:ext cx="4633413" cy="655979"/>
            <a:chOff x="513756" y="2861055"/>
            <a:chExt cx="4633413" cy="655979"/>
          </a:xfrm>
        </p:grpSpPr>
        <p:pic>
          <p:nvPicPr>
            <p:cNvPr id="5" name="Picture 4">
              <a:extLst>
                <a:ext uri="{FF2B5EF4-FFF2-40B4-BE49-F238E27FC236}">
                  <a16:creationId xmlns:a16="http://schemas.microsoft.com/office/drawing/2014/main" id="{0D738618-94AA-4ED7-AEE4-C9977B8677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3756" y="2882995"/>
              <a:ext cx="1268078" cy="634039"/>
            </a:xfrm>
            <a:prstGeom prst="rect">
              <a:avLst/>
            </a:prstGeom>
          </p:spPr>
        </p:pic>
        <p:pic>
          <p:nvPicPr>
            <p:cNvPr id="6" name="Picture 5">
              <a:extLst>
                <a:ext uri="{FF2B5EF4-FFF2-40B4-BE49-F238E27FC236}">
                  <a16:creationId xmlns:a16="http://schemas.microsoft.com/office/drawing/2014/main" id="{ECE4823B-B8C1-459B-8D07-6FE5D3415D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5951" y="2882994"/>
              <a:ext cx="1268078" cy="634039"/>
            </a:xfrm>
            <a:prstGeom prst="rect">
              <a:avLst/>
            </a:prstGeom>
          </p:spPr>
        </p:pic>
        <p:pic>
          <p:nvPicPr>
            <p:cNvPr id="7" name="Picture 6">
              <a:extLst>
                <a:ext uri="{FF2B5EF4-FFF2-40B4-BE49-F238E27FC236}">
                  <a16:creationId xmlns:a16="http://schemas.microsoft.com/office/drawing/2014/main" id="{D1094A46-9D15-4236-9FFB-9172BA6CFAF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58146" y="2861055"/>
              <a:ext cx="1268078" cy="634039"/>
            </a:xfrm>
            <a:prstGeom prst="rect">
              <a:avLst/>
            </a:prstGeom>
          </p:spPr>
        </p:pic>
        <p:pic>
          <p:nvPicPr>
            <p:cNvPr id="8" name="Picture 7">
              <a:extLst>
                <a:ext uri="{FF2B5EF4-FFF2-40B4-BE49-F238E27FC236}">
                  <a16:creationId xmlns:a16="http://schemas.microsoft.com/office/drawing/2014/main" id="{35E6FA40-BDED-4F31-AF72-8A42092610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79091" y="2861055"/>
              <a:ext cx="1268078" cy="634039"/>
            </a:xfrm>
            <a:prstGeom prst="rect">
              <a:avLst/>
            </a:prstGeom>
          </p:spPr>
        </p:pic>
      </p:grpSp>
      <p:grpSp>
        <p:nvGrpSpPr>
          <p:cNvPr id="9" name="Group 8">
            <a:extLst>
              <a:ext uri="{FF2B5EF4-FFF2-40B4-BE49-F238E27FC236}">
                <a16:creationId xmlns:a16="http://schemas.microsoft.com/office/drawing/2014/main" id="{99F099E3-763A-4591-B2CB-07989765AF92}"/>
              </a:ext>
            </a:extLst>
          </p:cNvPr>
          <p:cNvGrpSpPr/>
          <p:nvPr/>
        </p:nvGrpSpPr>
        <p:grpSpPr>
          <a:xfrm>
            <a:off x="585929" y="2679356"/>
            <a:ext cx="4474411" cy="655979"/>
            <a:chOff x="386955" y="3720665"/>
            <a:chExt cx="4474411" cy="655979"/>
          </a:xfrm>
        </p:grpSpPr>
        <p:pic>
          <p:nvPicPr>
            <p:cNvPr id="10" name="Picture 9">
              <a:extLst>
                <a:ext uri="{FF2B5EF4-FFF2-40B4-BE49-F238E27FC236}">
                  <a16:creationId xmlns:a16="http://schemas.microsoft.com/office/drawing/2014/main" id="{A2CDAA76-5716-47B4-9AF8-96933AF131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9636" y="3742605"/>
              <a:ext cx="1268078" cy="634039"/>
            </a:xfrm>
            <a:prstGeom prst="rect">
              <a:avLst/>
            </a:prstGeom>
          </p:spPr>
        </p:pic>
        <p:pic>
          <p:nvPicPr>
            <p:cNvPr id="11" name="Picture 10">
              <a:extLst>
                <a:ext uri="{FF2B5EF4-FFF2-40B4-BE49-F238E27FC236}">
                  <a16:creationId xmlns:a16="http://schemas.microsoft.com/office/drawing/2014/main" id="{EF1F75B1-89C9-49FE-A571-8AA00C937C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6955" y="3925501"/>
              <a:ext cx="1249788" cy="451143"/>
            </a:xfrm>
            <a:prstGeom prst="rect">
              <a:avLst/>
            </a:prstGeom>
          </p:spPr>
        </p:pic>
        <p:pic>
          <p:nvPicPr>
            <p:cNvPr id="12" name="Picture 11">
              <a:extLst>
                <a:ext uri="{FF2B5EF4-FFF2-40B4-BE49-F238E27FC236}">
                  <a16:creationId xmlns:a16="http://schemas.microsoft.com/office/drawing/2014/main" id="{2ADAF905-8D6F-4674-9E7C-F90A592361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30607" y="3903561"/>
              <a:ext cx="1249788" cy="451143"/>
            </a:xfrm>
            <a:prstGeom prst="rect">
              <a:avLst/>
            </a:prstGeom>
          </p:spPr>
        </p:pic>
        <p:pic>
          <p:nvPicPr>
            <p:cNvPr id="13" name="Picture 12">
              <a:extLst>
                <a:ext uri="{FF2B5EF4-FFF2-40B4-BE49-F238E27FC236}">
                  <a16:creationId xmlns:a16="http://schemas.microsoft.com/office/drawing/2014/main" id="{BCBED3EE-DFBF-40F7-9E20-05ADF79A1A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93288" y="3720665"/>
              <a:ext cx="1268078" cy="634039"/>
            </a:xfrm>
            <a:prstGeom prst="rect">
              <a:avLst/>
            </a:prstGeom>
          </p:spPr>
        </p:pic>
      </p:grpSp>
      <p:pic>
        <p:nvPicPr>
          <p:cNvPr id="15" name="Picture 14" descr="Chart, bar chart&#10;&#10;Description automatically generated">
            <a:extLst>
              <a:ext uri="{FF2B5EF4-FFF2-40B4-BE49-F238E27FC236}">
                <a16:creationId xmlns:a16="http://schemas.microsoft.com/office/drawing/2014/main" id="{76E9FC3A-9DD7-4B1D-B625-BEC55F63E8C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95517" y="785687"/>
            <a:ext cx="6683726" cy="5088746"/>
          </a:xfrm>
          <a:prstGeom prst="rect">
            <a:avLst/>
          </a:prstGeom>
        </p:spPr>
      </p:pic>
      <p:sp>
        <p:nvSpPr>
          <p:cNvPr id="16" name="Rectangle 15">
            <a:extLst>
              <a:ext uri="{FF2B5EF4-FFF2-40B4-BE49-F238E27FC236}">
                <a16:creationId xmlns:a16="http://schemas.microsoft.com/office/drawing/2014/main" id="{8133F7EF-39E2-4533-95C9-292BC0796E59}"/>
              </a:ext>
            </a:extLst>
          </p:cNvPr>
          <p:cNvSpPr/>
          <p:nvPr/>
        </p:nvSpPr>
        <p:spPr>
          <a:xfrm>
            <a:off x="6737528" y="865176"/>
            <a:ext cx="1562102" cy="4284340"/>
          </a:xfrm>
          <a:prstGeom prst="rect">
            <a:avLst/>
          </a:prstGeom>
          <a:solidFill>
            <a:schemeClr val="bg1"/>
          </a:solidFill>
          <a:ln>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F3B32C1D-8E23-4CBA-9767-40CB5F424194}"/>
              </a:ext>
            </a:extLst>
          </p:cNvPr>
          <p:cNvSpPr/>
          <p:nvPr/>
        </p:nvSpPr>
        <p:spPr>
          <a:xfrm flipV="1">
            <a:off x="6877897" y="5361538"/>
            <a:ext cx="1111072" cy="453268"/>
          </a:xfrm>
          <a:prstGeom prst="rect">
            <a:avLst/>
          </a:prstGeom>
          <a:solidFill>
            <a:schemeClr val="bg1"/>
          </a:solidFill>
          <a:ln>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cxnSp>
        <p:nvCxnSpPr>
          <p:cNvPr id="3" name="Straight Arrow Connector 2">
            <a:extLst>
              <a:ext uri="{FF2B5EF4-FFF2-40B4-BE49-F238E27FC236}">
                <a16:creationId xmlns:a16="http://schemas.microsoft.com/office/drawing/2014/main" id="{ADEA841D-D316-4AF3-A7C0-8D82779B8667}"/>
              </a:ext>
            </a:extLst>
          </p:cNvPr>
          <p:cNvCxnSpPr/>
          <p:nvPr/>
        </p:nvCxnSpPr>
        <p:spPr>
          <a:xfrm>
            <a:off x="10058400" y="1431758"/>
            <a:ext cx="0" cy="348916"/>
          </a:xfrm>
          <a:prstGeom prst="straightConnector1">
            <a:avLst/>
          </a:prstGeom>
          <a:ln w="76200">
            <a:solidFill>
              <a:srgbClr val="FF45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BAD790E9-C0A2-48D5-8F6A-1728EEC1E6C3}"/>
              </a:ext>
            </a:extLst>
          </p:cNvPr>
          <p:cNvSpPr txBox="1"/>
          <p:nvPr/>
        </p:nvSpPr>
        <p:spPr>
          <a:xfrm>
            <a:off x="9176001" y="1305879"/>
            <a:ext cx="2026870" cy="4508927"/>
          </a:xfrm>
          <a:prstGeom prst="rect">
            <a:avLst/>
          </a:prstGeom>
          <a:noFill/>
        </p:spPr>
        <p:txBody>
          <a:bodyPr wrap="square" rtlCol="0">
            <a:spAutoFit/>
          </a:bodyPr>
          <a:lstStyle/>
          <a:p>
            <a:r>
              <a:rPr lang="en-US" sz="28700" b="1" dirty="0">
                <a:solidFill>
                  <a:srgbClr val="FF0000"/>
                </a:solidFill>
              </a:rPr>
              <a:t>?</a:t>
            </a:r>
            <a:endParaRPr lang="en-US" sz="3600" b="1" dirty="0">
              <a:solidFill>
                <a:srgbClr val="FF0000"/>
              </a:solidFill>
            </a:endParaRPr>
          </a:p>
        </p:txBody>
      </p:sp>
    </p:spTree>
    <p:extLst>
      <p:ext uri="{BB962C8B-B14F-4D97-AF65-F5344CB8AC3E}">
        <p14:creationId xmlns:p14="http://schemas.microsoft.com/office/powerpoint/2010/main" val="40018756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9EB75-2552-4CF3-A19A-BDC2563AD651}"/>
              </a:ext>
            </a:extLst>
          </p:cNvPr>
          <p:cNvSpPr>
            <a:spLocks noGrp="1"/>
          </p:cNvSpPr>
          <p:nvPr>
            <p:ph type="title"/>
          </p:nvPr>
        </p:nvSpPr>
        <p:spPr>
          <a:xfrm>
            <a:off x="838200" y="2254083"/>
            <a:ext cx="10515600" cy="1325563"/>
          </a:xfrm>
        </p:spPr>
        <p:txBody>
          <a:bodyPr/>
          <a:lstStyle/>
          <a:p>
            <a:r>
              <a:rPr lang="en-US" dirty="0"/>
              <a:t>The Continuous Corn Penalty</a:t>
            </a:r>
            <a:endParaRPr lang="en-US" i="1" dirty="0">
              <a:solidFill>
                <a:srgbClr val="00B2EE"/>
              </a:solidFill>
            </a:endParaRPr>
          </a:p>
        </p:txBody>
      </p:sp>
    </p:spTree>
    <p:extLst>
      <p:ext uri="{BB962C8B-B14F-4D97-AF65-F5344CB8AC3E}">
        <p14:creationId xmlns:p14="http://schemas.microsoft.com/office/powerpoint/2010/main" val="6453857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Content Placeholder 12" descr="Chart&#10;&#10;Description automatically generated with medium confidence">
            <a:extLst>
              <a:ext uri="{FF2B5EF4-FFF2-40B4-BE49-F238E27FC236}">
                <a16:creationId xmlns:a16="http://schemas.microsoft.com/office/drawing/2014/main" id="{72B3FE7A-105E-444A-9973-21E03535AB27}"/>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93603" y="906243"/>
            <a:ext cx="9393544" cy="5057235"/>
          </a:xfrm>
        </p:spPr>
      </p:pic>
      <p:sp>
        <p:nvSpPr>
          <p:cNvPr id="3" name="Rectangle 2">
            <a:extLst>
              <a:ext uri="{FF2B5EF4-FFF2-40B4-BE49-F238E27FC236}">
                <a16:creationId xmlns:a16="http://schemas.microsoft.com/office/drawing/2014/main" id="{A1D8BCD9-0576-4A1F-933E-0D513CE40EFF}"/>
              </a:ext>
            </a:extLst>
          </p:cNvPr>
          <p:cNvSpPr/>
          <p:nvPr/>
        </p:nvSpPr>
        <p:spPr>
          <a:xfrm>
            <a:off x="4919324" y="1833949"/>
            <a:ext cx="5075466" cy="14010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104389D9-0B83-4247-A217-6D1DEBE68AEF}"/>
              </a:ext>
            </a:extLst>
          </p:cNvPr>
          <p:cNvSpPr/>
          <p:nvPr/>
        </p:nvSpPr>
        <p:spPr>
          <a:xfrm>
            <a:off x="3701471" y="2926028"/>
            <a:ext cx="2785992" cy="20737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43D39CF9-F100-4E7D-9B99-73430CBEE74C}"/>
              </a:ext>
            </a:extLst>
          </p:cNvPr>
          <p:cNvSpPr/>
          <p:nvPr/>
        </p:nvSpPr>
        <p:spPr>
          <a:xfrm>
            <a:off x="7274201" y="4392074"/>
            <a:ext cx="2922293" cy="20716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2ADCC38D-4505-4EA7-90B9-ACAD99CE317D}"/>
              </a:ext>
            </a:extLst>
          </p:cNvPr>
          <p:cNvSpPr/>
          <p:nvPr/>
        </p:nvSpPr>
        <p:spPr>
          <a:xfrm>
            <a:off x="9060510" y="4514370"/>
            <a:ext cx="1068601" cy="35287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385280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293603" y="906243"/>
            <a:ext cx="9393544" cy="50572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descr="Chart&#10;&#10;Description automatically generated">
            <a:extLst>
              <a:ext uri="{FF2B5EF4-FFF2-40B4-BE49-F238E27FC236}">
                <a16:creationId xmlns:a16="http://schemas.microsoft.com/office/drawing/2014/main" id="{9252F0F0-1FA4-410A-AECF-E4994DD436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3603" y="906243"/>
            <a:ext cx="9393544" cy="5057235"/>
          </a:xfrm>
          <a:prstGeom prst="rect">
            <a:avLst/>
          </a:prstGeom>
        </p:spPr>
      </p:pic>
      <p:sp>
        <p:nvSpPr>
          <p:cNvPr id="3" name="Rectangle 2">
            <a:extLst>
              <a:ext uri="{FF2B5EF4-FFF2-40B4-BE49-F238E27FC236}">
                <a16:creationId xmlns:a16="http://schemas.microsoft.com/office/drawing/2014/main" id="{A1D8BCD9-0576-4A1F-933E-0D513CE40EFF}"/>
              </a:ext>
            </a:extLst>
          </p:cNvPr>
          <p:cNvSpPr/>
          <p:nvPr/>
        </p:nvSpPr>
        <p:spPr>
          <a:xfrm>
            <a:off x="5703415" y="1876507"/>
            <a:ext cx="4329596" cy="14010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104389D9-0B83-4247-A217-6D1DEBE68AEF}"/>
              </a:ext>
            </a:extLst>
          </p:cNvPr>
          <p:cNvSpPr/>
          <p:nvPr/>
        </p:nvSpPr>
        <p:spPr>
          <a:xfrm>
            <a:off x="3694198" y="3051920"/>
            <a:ext cx="2800537" cy="20737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43D39CF9-F100-4E7D-9B99-73430CBEE74C}"/>
              </a:ext>
            </a:extLst>
          </p:cNvPr>
          <p:cNvSpPr/>
          <p:nvPr/>
        </p:nvSpPr>
        <p:spPr>
          <a:xfrm>
            <a:off x="7202639" y="4369849"/>
            <a:ext cx="2937549" cy="25066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628290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293603" y="906243"/>
            <a:ext cx="9393544" cy="50572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Content Placeholder 12" descr="Chart&#10;&#10;Description automatically generated with medium confidence">
            <a:extLst>
              <a:ext uri="{FF2B5EF4-FFF2-40B4-BE49-F238E27FC236}">
                <a16:creationId xmlns:a16="http://schemas.microsoft.com/office/drawing/2014/main" id="{72B3FE7A-105E-444A-9973-21E03535AB27}"/>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93603" y="906243"/>
            <a:ext cx="9393544" cy="5057235"/>
          </a:xfrm>
        </p:spPr>
      </p:pic>
      <p:sp>
        <p:nvSpPr>
          <p:cNvPr id="4" name="Rectangle 3">
            <a:extLst>
              <a:ext uri="{FF2B5EF4-FFF2-40B4-BE49-F238E27FC236}">
                <a16:creationId xmlns:a16="http://schemas.microsoft.com/office/drawing/2014/main" id="{BE18053A-F4DD-46AC-9980-056DDA04D1EF}"/>
              </a:ext>
            </a:extLst>
          </p:cNvPr>
          <p:cNvSpPr/>
          <p:nvPr/>
        </p:nvSpPr>
        <p:spPr>
          <a:xfrm>
            <a:off x="7875766" y="4061728"/>
            <a:ext cx="1098423" cy="3035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6E350EFC-E253-4750-9329-A2B1392A536C}"/>
              </a:ext>
            </a:extLst>
          </p:cNvPr>
          <p:cNvSpPr/>
          <p:nvPr/>
        </p:nvSpPr>
        <p:spPr>
          <a:xfrm>
            <a:off x="8220136" y="3780904"/>
            <a:ext cx="713875" cy="3035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Chart&#10;&#10;Description automatically generated">
            <a:extLst>
              <a:ext uri="{FF2B5EF4-FFF2-40B4-BE49-F238E27FC236}">
                <a16:creationId xmlns:a16="http://schemas.microsoft.com/office/drawing/2014/main" id="{9252F0F0-1FA4-410A-AECF-E4994DD436B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93603" y="906243"/>
            <a:ext cx="9393544" cy="5057235"/>
          </a:xfrm>
          <a:prstGeom prst="rect">
            <a:avLst/>
          </a:prstGeom>
        </p:spPr>
      </p:pic>
    </p:spTree>
    <p:extLst>
      <p:ext uri="{BB962C8B-B14F-4D97-AF65-F5344CB8AC3E}">
        <p14:creationId xmlns:p14="http://schemas.microsoft.com/office/powerpoint/2010/main" val="24451094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293603" y="906243"/>
            <a:ext cx="9393544" cy="50572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Content Placeholder 12" descr="Chart&#10;&#10;Description automatically generated with medium confidence">
            <a:extLst>
              <a:ext uri="{FF2B5EF4-FFF2-40B4-BE49-F238E27FC236}">
                <a16:creationId xmlns:a16="http://schemas.microsoft.com/office/drawing/2014/main" id="{72B3FE7A-105E-444A-9973-21E03535AB27}"/>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93603" y="906243"/>
            <a:ext cx="9393544" cy="5057235"/>
          </a:xfrm>
        </p:spPr>
      </p:pic>
      <p:sp>
        <p:nvSpPr>
          <p:cNvPr id="4" name="Rectangle 3">
            <a:extLst>
              <a:ext uri="{FF2B5EF4-FFF2-40B4-BE49-F238E27FC236}">
                <a16:creationId xmlns:a16="http://schemas.microsoft.com/office/drawing/2014/main" id="{BE18053A-F4DD-46AC-9980-056DDA04D1EF}"/>
              </a:ext>
            </a:extLst>
          </p:cNvPr>
          <p:cNvSpPr/>
          <p:nvPr/>
        </p:nvSpPr>
        <p:spPr>
          <a:xfrm>
            <a:off x="7875766" y="4061728"/>
            <a:ext cx="1098423" cy="3035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6E350EFC-E253-4750-9329-A2B1392A536C}"/>
              </a:ext>
            </a:extLst>
          </p:cNvPr>
          <p:cNvSpPr/>
          <p:nvPr/>
        </p:nvSpPr>
        <p:spPr>
          <a:xfrm>
            <a:off x="8220136" y="3780904"/>
            <a:ext cx="713875" cy="3035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Chart&#10;&#10;Description automatically generated">
            <a:extLst>
              <a:ext uri="{FF2B5EF4-FFF2-40B4-BE49-F238E27FC236}">
                <a16:creationId xmlns:a16="http://schemas.microsoft.com/office/drawing/2014/main" id="{9252F0F0-1FA4-410A-AECF-E4994DD436B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93603" y="906243"/>
            <a:ext cx="9393544" cy="5057235"/>
          </a:xfrm>
          <a:prstGeom prst="rect">
            <a:avLst/>
          </a:prstGeom>
        </p:spPr>
      </p:pic>
      <p:pic>
        <p:nvPicPr>
          <p:cNvPr id="1026" name="Picture 2" descr="Free Droplets Png, Download Free Droplets Png png images, Free ClipArts on  Clipart Library">
            <a:extLst>
              <a:ext uri="{FF2B5EF4-FFF2-40B4-BE49-F238E27FC236}">
                <a16:creationId xmlns:a16="http://schemas.microsoft.com/office/drawing/2014/main" id="{0EBD6631-2F82-41D5-9E15-7EA12B9D1C3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92519" y="1179093"/>
            <a:ext cx="802105" cy="8021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0820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293603" y="906243"/>
            <a:ext cx="9393544" cy="50572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Content Placeholder 12" descr="Chart&#10;&#10;Description automatically generated with medium confidence">
            <a:extLst>
              <a:ext uri="{FF2B5EF4-FFF2-40B4-BE49-F238E27FC236}">
                <a16:creationId xmlns:a16="http://schemas.microsoft.com/office/drawing/2014/main" id="{72B3FE7A-105E-444A-9973-21E03535AB27}"/>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93603" y="906243"/>
            <a:ext cx="9393544" cy="5057235"/>
          </a:xfrm>
        </p:spPr>
      </p:pic>
      <p:sp>
        <p:nvSpPr>
          <p:cNvPr id="4" name="Rectangle 3">
            <a:extLst>
              <a:ext uri="{FF2B5EF4-FFF2-40B4-BE49-F238E27FC236}">
                <a16:creationId xmlns:a16="http://schemas.microsoft.com/office/drawing/2014/main" id="{BE18053A-F4DD-46AC-9980-056DDA04D1EF}"/>
              </a:ext>
            </a:extLst>
          </p:cNvPr>
          <p:cNvSpPr/>
          <p:nvPr/>
        </p:nvSpPr>
        <p:spPr>
          <a:xfrm>
            <a:off x="7875766" y="4061728"/>
            <a:ext cx="1098423" cy="3035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6E350EFC-E253-4750-9329-A2B1392A536C}"/>
              </a:ext>
            </a:extLst>
          </p:cNvPr>
          <p:cNvSpPr/>
          <p:nvPr/>
        </p:nvSpPr>
        <p:spPr>
          <a:xfrm>
            <a:off x="8220136" y="3780904"/>
            <a:ext cx="713875" cy="3035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Chart&#10;&#10;Description automatically generated">
            <a:extLst>
              <a:ext uri="{FF2B5EF4-FFF2-40B4-BE49-F238E27FC236}">
                <a16:creationId xmlns:a16="http://schemas.microsoft.com/office/drawing/2014/main" id="{9252F0F0-1FA4-410A-AECF-E4994DD436B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93603" y="906243"/>
            <a:ext cx="9393544" cy="5057235"/>
          </a:xfrm>
          <a:prstGeom prst="rect">
            <a:avLst/>
          </a:prstGeom>
        </p:spPr>
      </p:pic>
      <p:pic>
        <p:nvPicPr>
          <p:cNvPr id="1026" name="Picture 2" descr="Free Droplets Png, Download Free Droplets Png png images, Free ClipArts on  Clipart Library">
            <a:extLst>
              <a:ext uri="{FF2B5EF4-FFF2-40B4-BE49-F238E27FC236}">
                <a16:creationId xmlns:a16="http://schemas.microsoft.com/office/drawing/2014/main" id="{0EBD6631-2F82-41D5-9E15-7EA12B9D1C3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92519" y="1179093"/>
            <a:ext cx="802105" cy="80210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Free Droplets Png, Download Free Droplets Png png images, Free ClipArts on  Clipart Library">
            <a:extLst>
              <a:ext uri="{FF2B5EF4-FFF2-40B4-BE49-F238E27FC236}">
                <a16:creationId xmlns:a16="http://schemas.microsoft.com/office/drawing/2014/main" id="{6E5364D1-8494-49AF-A8BB-CDF932118BE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27380" y="2355197"/>
            <a:ext cx="802105" cy="8021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94680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FF461E-91DB-4592-BDF0-EC43454FF775}"/>
              </a:ext>
            </a:extLst>
          </p:cNvPr>
          <p:cNvSpPr>
            <a:spLocks noGrp="1"/>
          </p:cNvSpPr>
          <p:nvPr>
            <p:ph type="title"/>
          </p:nvPr>
        </p:nvSpPr>
        <p:spPr/>
        <p:txBody>
          <a:bodyPr/>
          <a:lstStyle/>
          <a:p>
            <a:r>
              <a:rPr lang="en-US" dirty="0"/>
              <a:t>2018-present</a:t>
            </a:r>
          </a:p>
        </p:txBody>
      </p:sp>
      <p:sp>
        <p:nvSpPr>
          <p:cNvPr id="3" name="Content Placeholder 2">
            <a:extLst>
              <a:ext uri="{FF2B5EF4-FFF2-40B4-BE49-F238E27FC236}">
                <a16:creationId xmlns:a16="http://schemas.microsoft.com/office/drawing/2014/main" id="{41364276-7300-44A9-A5B7-005676F2A258}"/>
              </a:ext>
            </a:extLst>
          </p:cNvPr>
          <p:cNvSpPr>
            <a:spLocks noGrp="1"/>
          </p:cNvSpPr>
          <p:nvPr>
            <p:ph idx="1"/>
          </p:nvPr>
        </p:nvSpPr>
        <p:spPr>
          <a:xfrm>
            <a:off x="838200" y="1825625"/>
            <a:ext cx="5331781" cy="4351338"/>
          </a:xfrm>
        </p:spPr>
        <p:txBody>
          <a:bodyPr>
            <a:normAutofit fontScale="77500" lnSpcReduction="20000"/>
          </a:bodyPr>
          <a:lstStyle/>
          <a:p>
            <a:pPr marL="0" indent="-457200">
              <a:lnSpc>
                <a:spcPct val="107000"/>
              </a:lnSpc>
              <a:spcBef>
                <a:spcPts val="0"/>
              </a:spcBef>
              <a:spcAft>
                <a:spcPts val="800"/>
              </a:spcAft>
              <a:buNone/>
            </a:pPr>
            <a:r>
              <a:rPr lang="en-US" sz="1800" b="1" i="1" dirty="0">
                <a:latin typeface="Times New Roman" panose="02020603050405020304" pitchFamily="18" charset="0"/>
                <a:ea typeface="LMRoman10-Regular-Identity-H"/>
                <a:cs typeface="Times New Roman" panose="02020603050405020304" pitchFamily="18" charset="0"/>
              </a:rPr>
              <a:t>Nichols </a:t>
            </a:r>
            <a:r>
              <a:rPr lang="en-US" sz="1800" i="1" dirty="0">
                <a:solidFill>
                  <a:schemeClr val="accent3">
                    <a:lumMod val="50000"/>
                  </a:schemeClr>
                </a:solidFill>
                <a:effectLst/>
                <a:latin typeface="Times New Roman" panose="02020603050405020304" pitchFamily="18" charset="0"/>
                <a:ea typeface="LMRoman10-Regular-Identity-H"/>
                <a:cs typeface="Times New Roman" panose="02020603050405020304" pitchFamily="18" charset="0"/>
              </a:rPr>
              <a:t>et al. (in prep) Roots as drivers of the rotation effect in maize?</a:t>
            </a:r>
            <a:endParaRPr lang="en-US" sz="1800" i="1" dirty="0">
              <a:solidFill>
                <a:schemeClr val="accent3">
                  <a:lumMod val="50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indent="-182880">
              <a:lnSpc>
                <a:spcPct val="107000"/>
              </a:lnSpc>
              <a:spcBef>
                <a:spcPts val="0"/>
              </a:spcBef>
              <a:spcAft>
                <a:spcPts val="800"/>
              </a:spcAft>
              <a:buNone/>
            </a:pPr>
            <a:r>
              <a:rPr lang="en-US" sz="1800" b="1" i="1" dirty="0">
                <a:latin typeface="Times New Roman" panose="02020603050405020304" pitchFamily="18" charset="0"/>
                <a:ea typeface="LMRoman10-Regular-Identity-H"/>
                <a:cs typeface="Times New Roman" panose="02020603050405020304" pitchFamily="18" charset="0"/>
              </a:rPr>
              <a:t>Nichols </a:t>
            </a:r>
            <a:r>
              <a:rPr lang="en-US" sz="1800" i="1" dirty="0">
                <a:solidFill>
                  <a:schemeClr val="accent3">
                    <a:lumMod val="50000"/>
                  </a:schemeClr>
                </a:solidFill>
                <a:effectLst/>
                <a:latin typeface="Times New Roman" panose="02020603050405020304" pitchFamily="18" charset="0"/>
                <a:ea typeface="LMRoman10-Regular-Identity-H"/>
                <a:cs typeface="Times New Roman" panose="02020603050405020304" pitchFamily="18" charset="0"/>
              </a:rPr>
              <a:t>et al. (in prep) Using models to unravel causal mechanisms of the continuous maize penalty</a:t>
            </a:r>
            <a:endParaRPr lang="en-US" sz="1800" i="1" dirty="0">
              <a:solidFill>
                <a:schemeClr val="accent3">
                  <a:lumMod val="50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indent="-457200">
              <a:lnSpc>
                <a:spcPct val="107000"/>
              </a:lnSpc>
              <a:spcBef>
                <a:spcPts val="0"/>
              </a:spcBef>
              <a:spcAft>
                <a:spcPts val="800"/>
              </a:spcAft>
              <a:buNone/>
            </a:pPr>
            <a:r>
              <a:rPr lang="en-US" sz="1800" b="1" i="1" dirty="0">
                <a:latin typeface="Times New Roman" panose="02020603050405020304" pitchFamily="18" charset="0"/>
                <a:ea typeface="LMRoman10-Regular-Identity-H"/>
                <a:cs typeface="Times New Roman" panose="02020603050405020304" pitchFamily="18" charset="0"/>
              </a:rPr>
              <a:t>Nichols</a:t>
            </a:r>
            <a:r>
              <a:rPr lang="en-US" sz="1800" i="1" dirty="0">
                <a:solidFill>
                  <a:schemeClr val="accent3">
                    <a:lumMod val="50000"/>
                  </a:schemeClr>
                </a:solidFill>
                <a:effectLst/>
                <a:latin typeface="Times New Roman" panose="02020603050405020304" pitchFamily="18" charset="0"/>
                <a:ea typeface="LMRoman10-Regular-Identity-H"/>
                <a:cs typeface="Times New Roman" panose="02020603050405020304" pitchFamily="18" charset="0"/>
              </a:rPr>
              <a:t> &amp; </a:t>
            </a:r>
            <a:r>
              <a:rPr lang="en-US" sz="1800" i="1" dirty="0" err="1">
                <a:solidFill>
                  <a:schemeClr val="accent3">
                    <a:lumMod val="50000"/>
                  </a:schemeClr>
                </a:solidFill>
                <a:effectLst/>
                <a:latin typeface="Times New Roman" panose="02020603050405020304" pitchFamily="18" charset="0"/>
                <a:ea typeface="LMRoman10-Regular-Identity-H"/>
                <a:cs typeface="Times New Roman" panose="02020603050405020304" pitchFamily="18" charset="0"/>
              </a:rPr>
              <a:t>MacKenzie</a:t>
            </a:r>
            <a:r>
              <a:rPr lang="en-US" sz="1800" i="1" dirty="0">
                <a:solidFill>
                  <a:schemeClr val="accent3">
                    <a:lumMod val="50000"/>
                  </a:schemeClr>
                </a:solidFill>
                <a:effectLst/>
                <a:latin typeface="Times New Roman" panose="02020603050405020304" pitchFamily="18" charset="0"/>
                <a:ea typeface="LMRoman10-Regular-Identity-H"/>
                <a:cs typeface="Times New Roman" panose="02020603050405020304" pitchFamily="18" charset="0"/>
              </a:rPr>
              <a:t> (in prep) Decision analysis to target cover crop research priorities in Central Iowa</a:t>
            </a:r>
            <a:endParaRPr lang="en-US" sz="1800" i="1" dirty="0">
              <a:solidFill>
                <a:schemeClr val="accent3">
                  <a:lumMod val="50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marR="0" indent="-457200">
              <a:lnSpc>
                <a:spcPct val="107000"/>
              </a:lnSpc>
              <a:spcBef>
                <a:spcPts val="0"/>
              </a:spcBef>
              <a:spcAft>
                <a:spcPts val="800"/>
              </a:spcAft>
              <a:buNone/>
            </a:pPr>
            <a:r>
              <a:rPr lang="en-US" sz="1800" b="1" dirty="0">
                <a:latin typeface="Times New Roman" panose="02020603050405020304" pitchFamily="18" charset="0"/>
                <a:ea typeface="LMRoman10-Regular-Identity-H"/>
                <a:cs typeface="Times New Roman" panose="02020603050405020304" pitchFamily="18" charset="0"/>
              </a:rPr>
              <a:t>Nichols</a:t>
            </a:r>
            <a:r>
              <a:rPr lang="en-US" sz="1800" dirty="0">
                <a:solidFill>
                  <a:schemeClr val="accent3">
                    <a:lumMod val="50000"/>
                  </a:schemeClr>
                </a:solidFill>
                <a:effectLst/>
                <a:latin typeface="Times New Roman" panose="02020603050405020304" pitchFamily="18" charset="0"/>
                <a:ea typeface="LMRoman10-Regular-Identity-H"/>
                <a:cs typeface="Times New Roman" panose="02020603050405020304" pitchFamily="18" charset="0"/>
              </a:rPr>
              <a:t> et al. (in review) Winter cover cropping effects on soil water storage vary by site: Field measurements and a proposed causal model</a:t>
            </a:r>
            <a:endParaRPr lang="en-US" sz="1800" dirty="0">
              <a:solidFill>
                <a:schemeClr val="accent3">
                  <a:lumMod val="50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marR="0" indent="-457200">
              <a:lnSpc>
                <a:spcPct val="107000"/>
              </a:lnSpc>
              <a:spcBef>
                <a:spcPts val="0"/>
              </a:spcBef>
              <a:spcAft>
                <a:spcPts val="600"/>
              </a:spcAft>
              <a:buNone/>
            </a:pPr>
            <a:r>
              <a:rPr lang="en-US" sz="1800" b="1" dirty="0">
                <a:latin typeface="Times New Roman" panose="02020603050405020304" pitchFamily="18" charset="0"/>
                <a:ea typeface="LMRoman10-Regular-Identity-H"/>
                <a:cs typeface="Times New Roman" panose="02020603050405020304" pitchFamily="18" charset="0"/>
              </a:rPr>
              <a:t>Nichols</a:t>
            </a:r>
            <a:r>
              <a:rPr lang="en-US" sz="1800" b="1" dirty="0">
                <a:solidFill>
                  <a:schemeClr val="accent3">
                    <a:lumMod val="50000"/>
                  </a:schemeClr>
                </a:solidFill>
                <a:effectLst/>
                <a:latin typeface="Times New Roman" panose="02020603050405020304" pitchFamily="18" charset="0"/>
                <a:ea typeface="LMRoman10-Regular-Identity-H"/>
                <a:cs typeface="Times New Roman" panose="02020603050405020304" pitchFamily="18" charset="0"/>
              </a:rPr>
              <a:t> </a:t>
            </a:r>
            <a:r>
              <a:rPr lang="en-US" sz="1800" dirty="0">
                <a:solidFill>
                  <a:schemeClr val="accent3">
                    <a:lumMod val="50000"/>
                  </a:schemeClr>
                </a:solidFill>
                <a:effectLst/>
                <a:latin typeface="Times New Roman" panose="02020603050405020304" pitchFamily="18" charset="0"/>
                <a:ea typeface="LMRoman10-Regular-Identity-H"/>
                <a:cs typeface="Times New Roman" panose="02020603050405020304" pitchFamily="18" charset="0"/>
              </a:rPr>
              <a:t>et al. (2020). Effect of long-term cover-cropping on weed seedbanks. </a:t>
            </a:r>
            <a:r>
              <a:rPr lang="en-US" sz="1800" i="1" dirty="0">
                <a:solidFill>
                  <a:schemeClr val="accent3">
                    <a:lumMod val="50000"/>
                  </a:schemeClr>
                </a:solidFill>
                <a:effectLst/>
                <a:latin typeface="Times New Roman" panose="02020603050405020304" pitchFamily="18" charset="0"/>
                <a:ea typeface="LMRoman10-Regular-Identity-H"/>
                <a:cs typeface="Times New Roman" panose="02020603050405020304" pitchFamily="18" charset="0"/>
              </a:rPr>
              <a:t>Frontiers in Agronomy</a:t>
            </a:r>
            <a:endParaRPr lang="en-US" sz="1800" dirty="0">
              <a:solidFill>
                <a:schemeClr val="accent3">
                  <a:lumMod val="50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marR="0" indent="-457200">
              <a:lnSpc>
                <a:spcPct val="107000"/>
              </a:lnSpc>
              <a:spcBef>
                <a:spcPts val="0"/>
              </a:spcBef>
              <a:spcAft>
                <a:spcPts val="600"/>
              </a:spcAft>
              <a:buNone/>
            </a:pPr>
            <a:r>
              <a:rPr lang="en-US" sz="1800" b="1" dirty="0">
                <a:latin typeface="Times New Roman" panose="02020603050405020304" pitchFamily="18" charset="0"/>
                <a:ea typeface="LMRoman10-Regular-Identity-H"/>
                <a:cs typeface="Times New Roman" panose="02020603050405020304" pitchFamily="18" charset="0"/>
              </a:rPr>
              <a:t>Nichols</a:t>
            </a:r>
            <a:r>
              <a:rPr lang="en-US" sz="1800" b="1" dirty="0">
                <a:solidFill>
                  <a:schemeClr val="accent3">
                    <a:lumMod val="50000"/>
                  </a:schemeClr>
                </a:solidFill>
                <a:effectLst/>
                <a:latin typeface="Times New Roman" panose="02020603050405020304" pitchFamily="18" charset="0"/>
                <a:ea typeface="LMRoman10-Regular-Identity-H"/>
                <a:cs typeface="Times New Roman" panose="02020603050405020304" pitchFamily="18" charset="0"/>
              </a:rPr>
              <a:t> </a:t>
            </a:r>
            <a:r>
              <a:rPr lang="en-US" sz="1800" dirty="0">
                <a:solidFill>
                  <a:schemeClr val="accent3">
                    <a:lumMod val="50000"/>
                  </a:schemeClr>
                </a:solidFill>
                <a:effectLst/>
                <a:latin typeface="Times New Roman" panose="02020603050405020304" pitchFamily="18" charset="0"/>
                <a:ea typeface="LMRoman10-Regular-Identity-H"/>
                <a:cs typeface="Times New Roman" panose="02020603050405020304" pitchFamily="18" charset="0"/>
              </a:rPr>
              <a:t>et al. (2020) Cover crops and weed suppression in the U.S. Midwest: A meta‐analysis and modeling study. </a:t>
            </a:r>
            <a:r>
              <a:rPr lang="en-US" sz="1800" i="1" dirty="0">
                <a:solidFill>
                  <a:schemeClr val="accent3">
                    <a:lumMod val="50000"/>
                  </a:schemeClr>
                </a:solidFill>
                <a:effectLst/>
                <a:latin typeface="Times New Roman" panose="02020603050405020304" pitchFamily="18" charset="0"/>
                <a:ea typeface="LMRoman10-Regular-Identity-H"/>
                <a:cs typeface="Times New Roman" panose="02020603050405020304" pitchFamily="18" charset="0"/>
              </a:rPr>
              <a:t>Agricultural and Environmental Letters</a:t>
            </a:r>
            <a:endParaRPr lang="en-US" sz="1800" dirty="0">
              <a:solidFill>
                <a:schemeClr val="accent3">
                  <a:lumMod val="50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marR="0" indent="-457200">
              <a:lnSpc>
                <a:spcPct val="107000"/>
              </a:lnSpc>
              <a:spcBef>
                <a:spcPts val="0"/>
              </a:spcBef>
              <a:spcAft>
                <a:spcPts val="600"/>
              </a:spcAft>
              <a:buNone/>
            </a:pPr>
            <a:r>
              <a:rPr lang="en-US" sz="1800" dirty="0" err="1">
                <a:solidFill>
                  <a:schemeClr val="accent3">
                    <a:lumMod val="50000"/>
                  </a:schemeClr>
                </a:solidFill>
                <a:effectLst/>
                <a:latin typeface="Times New Roman" panose="02020603050405020304" pitchFamily="18" charset="0"/>
                <a:ea typeface="LMRoman10-Regular-Identity-H"/>
                <a:cs typeface="Times New Roman" panose="02020603050405020304" pitchFamily="18" charset="0"/>
              </a:rPr>
              <a:t>Weisberger</a:t>
            </a:r>
            <a:r>
              <a:rPr lang="en-US" sz="1800" dirty="0">
                <a:solidFill>
                  <a:schemeClr val="accent3">
                    <a:lumMod val="50000"/>
                  </a:schemeClr>
                </a:solidFill>
                <a:effectLst/>
                <a:latin typeface="Times New Roman" panose="02020603050405020304" pitchFamily="18" charset="0"/>
                <a:ea typeface="LMRoman10-Regular-Identity-H"/>
                <a:cs typeface="Times New Roman" panose="02020603050405020304" pitchFamily="18" charset="0"/>
              </a:rPr>
              <a:t>*, </a:t>
            </a:r>
            <a:r>
              <a:rPr lang="en-US" sz="1800" b="1" dirty="0">
                <a:latin typeface="Times New Roman" panose="02020603050405020304" pitchFamily="18" charset="0"/>
                <a:ea typeface="LMRoman10-Regular-Identity-H"/>
                <a:cs typeface="Times New Roman" panose="02020603050405020304" pitchFamily="18" charset="0"/>
              </a:rPr>
              <a:t>Nichols</a:t>
            </a:r>
            <a:r>
              <a:rPr lang="en-US" sz="1800" b="1" dirty="0">
                <a:solidFill>
                  <a:schemeClr val="accent3">
                    <a:lumMod val="50000"/>
                  </a:schemeClr>
                </a:solidFill>
                <a:effectLst/>
                <a:latin typeface="Times New Roman" panose="02020603050405020304" pitchFamily="18" charset="0"/>
                <a:ea typeface="LMRoman10-Regular-Identity-H"/>
                <a:cs typeface="Times New Roman" panose="02020603050405020304" pitchFamily="18" charset="0"/>
              </a:rPr>
              <a:t>*</a:t>
            </a:r>
            <a:r>
              <a:rPr lang="en-US" sz="1800" dirty="0">
                <a:solidFill>
                  <a:schemeClr val="accent3">
                    <a:lumMod val="50000"/>
                  </a:schemeClr>
                </a:solidFill>
                <a:effectLst/>
                <a:latin typeface="Times New Roman" panose="02020603050405020304" pitchFamily="18" charset="0"/>
                <a:ea typeface="LMRoman10-Regular-Identity-H"/>
                <a:cs typeface="Times New Roman" panose="02020603050405020304" pitchFamily="18" charset="0"/>
              </a:rPr>
              <a:t>, Liebman (2019) Does diversifying crop rotations suppress weeds? A meta-analysis. </a:t>
            </a:r>
            <a:r>
              <a:rPr lang="en-US" sz="1800" i="1" dirty="0" err="1">
                <a:solidFill>
                  <a:schemeClr val="accent3">
                    <a:lumMod val="50000"/>
                  </a:schemeClr>
                </a:solidFill>
                <a:effectLst/>
                <a:latin typeface="Times New Roman" panose="02020603050405020304" pitchFamily="18" charset="0"/>
                <a:ea typeface="LMRoman10-Regular-Identity-H"/>
                <a:cs typeface="Times New Roman" panose="02020603050405020304" pitchFamily="18" charset="0"/>
              </a:rPr>
              <a:t>PloS</a:t>
            </a:r>
            <a:r>
              <a:rPr lang="en-US" sz="1800" i="1" dirty="0">
                <a:solidFill>
                  <a:schemeClr val="accent3">
                    <a:lumMod val="50000"/>
                  </a:schemeClr>
                </a:solidFill>
                <a:effectLst/>
                <a:latin typeface="Times New Roman" panose="02020603050405020304" pitchFamily="18" charset="0"/>
                <a:ea typeface="LMRoman10-Regular-Identity-H"/>
                <a:cs typeface="Times New Roman" panose="02020603050405020304" pitchFamily="18" charset="0"/>
              </a:rPr>
              <a:t> one</a:t>
            </a:r>
            <a:endParaRPr lang="en-US" sz="1800" dirty="0">
              <a:solidFill>
                <a:schemeClr val="accent3">
                  <a:lumMod val="50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marR="0" indent="-457200">
              <a:lnSpc>
                <a:spcPct val="107000"/>
              </a:lnSpc>
              <a:spcBef>
                <a:spcPts val="0"/>
              </a:spcBef>
              <a:spcAft>
                <a:spcPts val="600"/>
              </a:spcAft>
              <a:buNone/>
            </a:pPr>
            <a:r>
              <a:rPr lang="en-US" sz="1800" b="1" dirty="0">
                <a:latin typeface="Times New Roman" panose="02020603050405020304" pitchFamily="18" charset="0"/>
                <a:ea typeface="LMRoman10-Regular-Identity-H"/>
                <a:cs typeface="Times New Roman" panose="02020603050405020304" pitchFamily="18" charset="0"/>
              </a:rPr>
              <a:t>Nichols</a:t>
            </a:r>
            <a:r>
              <a:rPr lang="en-US" sz="1800" dirty="0">
                <a:solidFill>
                  <a:schemeClr val="accent3">
                    <a:lumMod val="50000"/>
                  </a:schemeClr>
                </a:solidFill>
                <a:effectLst/>
                <a:latin typeface="Times New Roman" panose="02020603050405020304" pitchFamily="18" charset="0"/>
                <a:ea typeface="LMRoman10-Regular-Identity-H"/>
                <a:cs typeface="Times New Roman" panose="02020603050405020304" pitchFamily="18" charset="0"/>
              </a:rPr>
              <a:t> et al. (2019) Maize root distributions strongly associated with water tables in Iowa, USA </a:t>
            </a:r>
            <a:r>
              <a:rPr lang="en-US" sz="1800" i="1" dirty="0">
                <a:solidFill>
                  <a:schemeClr val="accent3">
                    <a:lumMod val="50000"/>
                  </a:schemeClr>
                </a:solidFill>
                <a:effectLst/>
                <a:latin typeface="Times New Roman" panose="02020603050405020304" pitchFamily="18" charset="0"/>
                <a:ea typeface="LMRoman10-Regular-Identity-H"/>
                <a:cs typeface="Times New Roman" panose="02020603050405020304" pitchFamily="18" charset="0"/>
              </a:rPr>
              <a:t>Plant and Soil</a:t>
            </a:r>
            <a:endParaRPr lang="en-US" sz="1800" dirty="0">
              <a:solidFill>
                <a:schemeClr val="accent3">
                  <a:lumMod val="50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p>
            <a:pPr indent="-457200"/>
            <a:endParaRPr lang="en-US" dirty="0">
              <a:solidFill>
                <a:schemeClr val="bg1"/>
              </a:solidFill>
            </a:endParaRPr>
          </a:p>
        </p:txBody>
      </p:sp>
      <p:sp>
        <p:nvSpPr>
          <p:cNvPr id="4" name="Content Placeholder 2">
            <a:extLst>
              <a:ext uri="{FF2B5EF4-FFF2-40B4-BE49-F238E27FC236}">
                <a16:creationId xmlns:a16="http://schemas.microsoft.com/office/drawing/2014/main" id="{0567B745-0C90-4843-8056-32CBE771387E}"/>
              </a:ext>
            </a:extLst>
          </p:cNvPr>
          <p:cNvSpPr txBox="1">
            <a:spLocks/>
          </p:cNvSpPr>
          <p:nvPr/>
        </p:nvSpPr>
        <p:spPr>
          <a:xfrm>
            <a:off x="6171461" y="1825625"/>
            <a:ext cx="5331781"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7000"/>
              </a:lnSpc>
              <a:spcBef>
                <a:spcPts val="0"/>
              </a:spcBef>
              <a:spcAft>
                <a:spcPts val="800"/>
              </a:spcAft>
              <a:buNone/>
            </a:pPr>
            <a:r>
              <a:rPr lang="en-US" sz="1400" dirty="0">
                <a:solidFill>
                  <a:schemeClr val="accent3">
                    <a:lumMod val="50000"/>
                  </a:schemeClr>
                </a:solidFill>
                <a:latin typeface="Times New Roman" panose="02020603050405020304" pitchFamily="18" charset="0"/>
                <a:ea typeface="LMRoman10-Regular-Identity-H"/>
                <a:cs typeface="Times New Roman" panose="02020603050405020304" pitchFamily="18" charset="0"/>
              </a:rPr>
              <a:t>Bird, </a:t>
            </a:r>
            <a:r>
              <a:rPr lang="en-US" sz="1400" b="1" dirty="0">
                <a:latin typeface="Times New Roman" panose="02020603050405020304" pitchFamily="18" charset="0"/>
                <a:ea typeface="LMRoman10-Regular-Identity-H"/>
                <a:cs typeface="Times New Roman" panose="02020603050405020304" pitchFamily="18" charset="0"/>
              </a:rPr>
              <a:t>Nichols</a:t>
            </a:r>
            <a:r>
              <a:rPr lang="en-US" sz="1400" b="1" dirty="0">
                <a:solidFill>
                  <a:schemeClr val="accent3">
                    <a:lumMod val="50000"/>
                  </a:schemeClr>
                </a:solidFill>
                <a:latin typeface="Times New Roman" panose="02020603050405020304" pitchFamily="18" charset="0"/>
                <a:ea typeface="LMRoman10-Regular-Identity-H"/>
                <a:cs typeface="Times New Roman" panose="02020603050405020304" pitchFamily="18" charset="0"/>
              </a:rPr>
              <a:t>, </a:t>
            </a:r>
            <a:r>
              <a:rPr lang="en-US" sz="1400" dirty="0">
                <a:solidFill>
                  <a:schemeClr val="accent3">
                    <a:lumMod val="50000"/>
                  </a:schemeClr>
                </a:solidFill>
                <a:latin typeface="Times New Roman" panose="02020603050405020304" pitchFamily="18" charset="0"/>
                <a:ea typeface="LMRoman10-Regular-Identity-H"/>
                <a:cs typeface="Times New Roman" panose="02020603050405020304" pitchFamily="18" charset="0"/>
              </a:rPr>
              <a:t>et </a:t>
            </a:r>
            <a:r>
              <a:rPr lang="en-US" sz="1400" dirty="0">
                <a:solidFill>
                  <a:schemeClr val="accent3">
                    <a:lumMod val="50000"/>
                  </a:schemeClr>
                </a:solidFill>
                <a:latin typeface="Times New Roman" panose="02020603050405020304" pitchFamily="18" charset="0"/>
                <a:cs typeface="Times New Roman" panose="02020603050405020304" pitchFamily="18" charset="0"/>
              </a:rPr>
              <a:t>al. (in review). Means, motive, and opportunity: A stakeholder analysis method to understand likelihood of action in food-energy-water systems. </a:t>
            </a:r>
            <a:r>
              <a:rPr lang="en-US" sz="1400" i="1" dirty="0">
                <a:solidFill>
                  <a:schemeClr val="accent3">
                    <a:lumMod val="50000"/>
                  </a:schemeClr>
                </a:solidFill>
                <a:latin typeface="Times New Roman" panose="02020603050405020304" pitchFamily="18" charset="0"/>
                <a:cs typeface="Times New Roman" panose="02020603050405020304" pitchFamily="18" charset="0"/>
              </a:rPr>
              <a:t>Elementa</a:t>
            </a:r>
          </a:p>
          <a:p>
            <a:pPr marL="0" indent="0">
              <a:lnSpc>
                <a:spcPct val="107000"/>
              </a:lnSpc>
              <a:spcBef>
                <a:spcPts val="0"/>
              </a:spcBef>
              <a:spcAft>
                <a:spcPts val="800"/>
              </a:spcAft>
              <a:buNone/>
            </a:pPr>
            <a:r>
              <a:rPr lang="en-US" sz="1400" dirty="0" err="1">
                <a:solidFill>
                  <a:schemeClr val="accent3">
                    <a:lumMod val="50000"/>
                  </a:schemeClr>
                </a:solidFill>
                <a:latin typeface="Times New Roman" panose="02020603050405020304" pitchFamily="18" charset="0"/>
                <a:ea typeface="LMRoman10-Regular-Identity-H"/>
                <a:cs typeface="Times New Roman" panose="02020603050405020304" pitchFamily="18" charset="0"/>
              </a:rPr>
              <a:t>Pasley</a:t>
            </a:r>
            <a:r>
              <a:rPr lang="en-US" sz="1400" dirty="0">
                <a:solidFill>
                  <a:schemeClr val="accent3">
                    <a:lumMod val="50000"/>
                  </a:schemeClr>
                </a:solidFill>
                <a:latin typeface="Times New Roman" panose="02020603050405020304" pitchFamily="18" charset="0"/>
                <a:ea typeface="LMRoman10-Regular-Identity-H"/>
                <a:cs typeface="Times New Roman" panose="02020603050405020304" pitchFamily="18" charset="0"/>
              </a:rPr>
              <a:t>, </a:t>
            </a:r>
            <a:r>
              <a:rPr lang="en-US" sz="1400" b="1" dirty="0">
                <a:latin typeface="Times New Roman" panose="02020603050405020304" pitchFamily="18" charset="0"/>
                <a:ea typeface="LMRoman10-Regular-Identity-H"/>
                <a:cs typeface="Times New Roman" panose="02020603050405020304" pitchFamily="18" charset="0"/>
              </a:rPr>
              <a:t>Nichols</a:t>
            </a:r>
            <a:r>
              <a:rPr lang="en-US" sz="1400" b="1" dirty="0">
                <a:solidFill>
                  <a:schemeClr val="accent3">
                    <a:lumMod val="50000"/>
                  </a:schemeClr>
                </a:solidFill>
                <a:latin typeface="Times New Roman" panose="02020603050405020304" pitchFamily="18" charset="0"/>
                <a:ea typeface="LMRoman10-Regular-Identity-H"/>
                <a:cs typeface="Times New Roman" panose="02020603050405020304" pitchFamily="18" charset="0"/>
              </a:rPr>
              <a:t>, </a:t>
            </a:r>
            <a:r>
              <a:rPr lang="en-US" sz="1400" dirty="0">
                <a:solidFill>
                  <a:schemeClr val="accent3">
                    <a:lumMod val="50000"/>
                  </a:schemeClr>
                </a:solidFill>
                <a:latin typeface="Times New Roman" panose="02020603050405020304" pitchFamily="18" charset="0"/>
                <a:ea typeface="LMRoman10-Regular-Identity-H"/>
                <a:cs typeface="Times New Roman" panose="02020603050405020304" pitchFamily="18" charset="0"/>
              </a:rPr>
              <a:t>et al. (2021). Rotating maize reduces the risk and rate of nitrate leaching. </a:t>
            </a:r>
            <a:r>
              <a:rPr lang="en-US" sz="1400" i="1" dirty="0">
                <a:solidFill>
                  <a:schemeClr val="accent3">
                    <a:lumMod val="50000"/>
                  </a:schemeClr>
                </a:solidFill>
                <a:latin typeface="Times New Roman" panose="02020603050405020304" pitchFamily="18" charset="0"/>
                <a:ea typeface="LMRoman10-Regular-Identity-H"/>
                <a:cs typeface="Times New Roman" panose="02020603050405020304" pitchFamily="18" charset="0"/>
              </a:rPr>
              <a:t>Environmental Research Letters. </a:t>
            </a:r>
            <a:endParaRPr lang="en-US" sz="1400" dirty="0">
              <a:solidFill>
                <a:schemeClr val="accent3">
                  <a:lumMod val="50000"/>
                </a:schemeClr>
              </a:solidFill>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Bef>
                <a:spcPts val="0"/>
              </a:spcBef>
              <a:spcAft>
                <a:spcPts val="600"/>
              </a:spcAft>
              <a:buNone/>
            </a:pPr>
            <a:r>
              <a:rPr lang="en-US" sz="1400" dirty="0" err="1">
                <a:solidFill>
                  <a:schemeClr val="accent3">
                    <a:lumMod val="50000"/>
                  </a:schemeClr>
                </a:solidFill>
                <a:latin typeface="Times New Roman" panose="02020603050405020304" pitchFamily="18" charset="0"/>
                <a:ea typeface="LMRoman10-Regular-Identity-H"/>
                <a:cs typeface="Times New Roman" panose="02020603050405020304" pitchFamily="18" charset="0"/>
              </a:rPr>
              <a:t>Archontoulis</a:t>
            </a:r>
            <a:r>
              <a:rPr lang="en-US" sz="1400" dirty="0">
                <a:solidFill>
                  <a:schemeClr val="accent3">
                    <a:lumMod val="50000"/>
                  </a:schemeClr>
                </a:solidFill>
                <a:latin typeface="Times New Roman" panose="02020603050405020304" pitchFamily="18" charset="0"/>
                <a:ea typeface="LMRoman10-Regular-Identity-H"/>
                <a:cs typeface="Times New Roman" panose="02020603050405020304" pitchFamily="18" charset="0"/>
              </a:rPr>
              <a:t>, Castellano, Licht, </a:t>
            </a:r>
            <a:r>
              <a:rPr lang="en-US" sz="1400" b="1" dirty="0">
                <a:latin typeface="Times New Roman" panose="02020603050405020304" pitchFamily="18" charset="0"/>
                <a:ea typeface="LMRoman10-Regular-Identity-H"/>
                <a:cs typeface="Times New Roman" panose="02020603050405020304" pitchFamily="18" charset="0"/>
              </a:rPr>
              <a:t>Nichols</a:t>
            </a:r>
            <a:r>
              <a:rPr lang="en-US" sz="1400" dirty="0">
                <a:solidFill>
                  <a:schemeClr val="accent3">
                    <a:lumMod val="50000"/>
                  </a:schemeClr>
                </a:solidFill>
                <a:latin typeface="Times New Roman" panose="02020603050405020304" pitchFamily="18" charset="0"/>
                <a:ea typeface="LMRoman10-Regular-Identity-H"/>
                <a:cs typeface="Times New Roman" panose="02020603050405020304" pitchFamily="18" charset="0"/>
              </a:rPr>
              <a:t>, et al. (2020) Predicting crop yields and soil-plant nitrogen dynamics in the US Corn Belt. </a:t>
            </a:r>
            <a:r>
              <a:rPr lang="en-US" sz="1400" i="1" dirty="0">
                <a:solidFill>
                  <a:schemeClr val="accent3">
                    <a:lumMod val="50000"/>
                  </a:schemeClr>
                </a:solidFill>
                <a:latin typeface="Times New Roman" panose="02020603050405020304" pitchFamily="18" charset="0"/>
                <a:ea typeface="LMRoman10-Regular-Identity-H"/>
                <a:cs typeface="Times New Roman" panose="02020603050405020304" pitchFamily="18" charset="0"/>
              </a:rPr>
              <a:t>Crop Science</a:t>
            </a:r>
            <a:endParaRPr lang="en-US" sz="1400" dirty="0">
              <a:solidFill>
                <a:schemeClr val="accent3">
                  <a:lumMod val="50000"/>
                </a:schemeClr>
              </a:solidFill>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Bef>
                <a:spcPts val="0"/>
              </a:spcBef>
              <a:spcAft>
                <a:spcPts val="600"/>
              </a:spcAft>
              <a:buNone/>
            </a:pPr>
            <a:r>
              <a:rPr lang="en-US" sz="1400" dirty="0">
                <a:solidFill>
                  <a:schemeClr val="accent3">
                    <a:lumMod val="50000"/>
                  </a:schemeClr>
                </a:solidFill>
                <a:latin typeface="Times New Roman" panose="02020603050405020304" pitchFamily="18" charset="0"/>
                <a:ea typeface="LMRoman10-Regular-Identity-H"/>
                <a:cs typeface="Times New Roman" panose="02020603050405020304" pitchFamily="18" charset="0"/>
              </a:rPr>
              <a:t>Liebman &amp; </a:t>
            </a:r>
            <a:r>
              <a:rPr lang="en-US" sz="1400" b="1" dirty="0">
                <a:latin typeface="Times New Roman" panose="02020603050405020304" pitchFamily="18" charset="0"/>
                <a:ea typeface="LMRoman10-Regular-Identity-H"/>
                <a:cs typeface="Times New Roman" panose="02020603050405020304" pitchFamily="18" charset="0"/>
              </a:rPr>
              <a:t>Nichols</a:t>
            </a:r>
            <a:r>
              <a:rPr lang="en-US" sz="1400" b="1" dirty="0">
                <a:solidFill>
                  <a:schemeClr val="accent3">
                    <a:lumMod val="50000"/>
                  </a:schemeClr>
                </a:solidFill>
                <a:latin typeface="Times New Roman" panose="02020603050405020304" pitchFamily="18" charset="0"/>
                <a:ea typeface="LMRoman10-Regular-Identity-H"/>
                <a:cs typeface="Times New Roman" panose="02020603050405020304" pitchFamily="18" charset="0"/>
              </a:rPr>
              <a:t> </a:t>
            </a:r>
            <a:r>
              <a:rPr lang="en-US" sz="1400" dirty="0">
                <a:solidFill>
                  <a:schemeClr val="accent3">
                    <a:lumMod val="50000"/>
                  </a:schemeClr>
                </a:solidFill>
                <a:latin typeface="Times New Roman" panose="02020603050405020304" pitchFamily="18" charset="0"/>
                <a:ea typeface="LMRoman10-Regular-Identity-H"/>
                <a:cs typeface="Times New Roman" panose="02020603050405020304" pitchFamily="18" charset="0"/>
              </a:rPr>
              <a:t>(2020) Cropping system redesign for improved weed management: A modeling approach illustrated with giant ragweed (</a:t>
            </a:r>
            <a:r>
              <a:rPr lang="en-US" sz="1400" i="1" dirty="0">
                <a:solidFill>
                  <a:schemeClr val="accent3">
                    <a:lumMod val="50000"/>
                  </a:schemeClr>
                </a:solidFill>
                <a:latin typeface="Times New Roman" panose="02020603050405020304" pitchFamily="18" charset="0"/>
                <a:ea typeface="LMRoman10-Regular-Identity-H"/>
                <a:cs typeface="Times New Roman" panose="02020603050405020304" pitchFamily="18" charset="0"/>
              </a:rPr>
              <a:t>Ambrosia </a:t>
            </a:r>
            <a:r>
              <a:rPr lang="en-US" sz="1400" i="1" dirty="0" err="1">
                <a:solidFill>
                  <a:schemeClr val="accent3">
                    <a:lumMod val="50000"/>
                  </a:schemeClr>
                </a:solidFill>
                <a:latin typeface="Times New Roman" panose="02020603050405020304" pitchFamily="18" charset="0"/>
                <a:ea typeface="LMRoman10-Regular-Identity-H"/>
                <a:cs typeface="Times New Roman" panose="02020603050405020304" pitchFamily="18" charset="0"/>
              </a:rPr>
              <a:t>trifida</a:t>
            </a:r>
            <a:r>
              <a:rPr lang="en-US" sz="1400" dirty="0">
                <a:solidFill>
                  <a:schemeClr val="accent3">
                    <a:lumMod val="50000"/>
                  </a:schemeClr>
                </a:solidFill>
                <a:latin typeface="Times New Roman" panose="02020603050405020304" pitchFamily="18" charset="0"/>
                <a:ea typeface="LMRoman10-Regular-Identity-H"/>
                <a:cs typeface="Times New Roman" panose="02020603050405020304" pitchFamily="18" charset="0"/>
              </a:rPr>
              <a:t>). </a:t>
            </a:r>
            <a:r>
              <a:rPr lang="en-US" sz="1400" i="1" dirty="0">
                <a:solidFill>
                  <a:schemeClr val="accent3">
                    <a:lumMod val="50000"/>
                  </a:schemeClr>
                </a:solidFill>
                <a:latin typeface="Times New Roman" panose="02020603050405020304" pitchFamily="18" charset="0"/>
                <a:ea typeface="LMRoman10-Regular-Identity-H"/>
                <a:cs typeface="Times New Roman" panose="02020603050405020304" pitchFamily="18" charset="0"/>
              </a:rPr>
              <a:t>Agronomy</a:t>
            </a:r>
            <a:endParaRPr lang="en-US" sz="1400" dirty="0">
              <a:solidFill>
                <a:schemeClr val="accent3">
                  <a:lumMod val="50000"/>
                </a:schemeClr>
              </a:solidFill>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Bef>
                <a:spcPts val="0"/>
              </a:spcBef>
              <a:spcAft>
                <a:spcPts val="600"/>
              </a:spcAft>
              <a:buNone/>
            </a:pPr>
            <a:r>
              <a:rPr lang="en-US" sz="1400" dirty="0">
                <a:solidFill>
                  <a:schemeClr val="accent3">
                    <a:lumMod val="50000"/>
                  </a:schemeClr>
                </a:solidFill>
                <a:latin typeface="Times New Roman" panose="02020603050405020304" pitchFamily="18" charset="0"/>
                <a:ea typeface="LMRoman10-Regular-Identity-H"/>
                <a:cs typeface="Times New Roman" panose="02020603050405020304" pitchFamily="18" charset="0"/>
              </a:rPr>
              <a:t>Martinez-Feria, </a:t>
            </a:r>
            <a:r>
              <a:rPr lang="en-US" sz="1400" b="1" dirty="0">
                <a:latin typeface="Times New Roman" panose="02020603050405020304" pitchFamily="18" charset="0"/>
                <a:ea typeface="LMRoman10-Regular-Identity-H"/>
                <a:cs typeface="Times New Roman" panose="02020603050405020304" pitchFamily="18" charset="0"/>
              </a:rPr>
              <a:t>Nichols</a:t>
            </a:r>
            <a:r>
              <a:rPr lang="en-US" sz="1400" dirty="0">
                <a:solidFill>
                  <a:schemeClr val="accent3">
                    <a:lumMod val="50000"/>
                  </a:schemeClr>
                </a:solidFill>
                <a:latin typeface="Times New Roman" panose="02020603050405020304" pitchFamily="18" charset="0"/>
                <a:ea typeface="LMRoman10-Regular-Identity-H"/>
                <a:cs typeface="Times New Roman" panose="02020603050405020304" pitchFamily="18" charset="0"/>
              </a:rPr>
              <a:t>, et al. (2019) Can multi-strategy management stabilize nitrate leaching under increasing rainfall? </a:t>
            </a:r>
            <a:r>
              <a:rPr lang="en-US" sz="1400" i="1" dirty="0">
                <a:solidFill>
                  <a:schemeClr val="accent3">
                    <a:lumMod val="50000"/>
                  </a:schemeClr>
                </a:solidFill>
                <a:latin typeface="Times New Roman" panose="02020603050405020304" pitchFamily="18" charset="0"/>
                <a:ea typeface="LMRoman10-Regular-Identity-H"/>
                <a:cs typeface="Times New Roman" panose="02020603050405020304" pitchFamily="18" charset="0"/>
              </a:rPr>
              <a:t>Environmental Research Letters</a:t>
            </a:r>
            <a:endParaRPr lang="en-US" sz="1400" dirty="0">
              <a:solidFill>
                <a:schemeClr val="accent3">
                  <a:lumMod val="50000"/>
                </a:schemeClr>
              </a:solidFill>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sz="1400" dirty="0">
              <a:solidFill>
                <a:schemeClr val="bg1"/>
              </a:solidFill>
            </a:endParaRPr>
          </a:p>
        </p:txBody>
      </p:sp>
    </p:spTree>
    <p:extLst>
      <p:ext uri="{BB962C8B-B14F-4D97-AF65-F5344CB8AC3E}">
        <p14:creationId xmlns:p14="http://schemas.microsoft.com/office/powerpoint/2010/main" val="34919540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293603" y="906243"/>
            <a:ext cx="9393544" cy="50572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Chart&#10;&#10;Description automatically generated with medium confidence">
            <a:extLst>
              <a:ext uri="{FF2B5EF4-FFF2-40B4-BE49-F238E27FC236}">
                <a16:creationId xmlns:a16="http://schemas.microsoft.com/office/drawing/2014/main" id="{C8ED491A-2E5D-4E8B-AFB0-4D87AC1F4C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3603" y="906243"/>
            <a:ext cx="9393544" cy="5057235"/>
          </a:xfrm>
          <a:prstGeom prst="rect">
            <a:avLst/>
          </a:prstGeom>
        </p:spPr>
      </p:pic>
      <p:pic>
        <p:nvPicPr>
          <p:cNvPr id="5" name="Picture 2" descr="Free Droplets Png, Download Free Droplets Png png images, Free ClipArts on  Clipart Library">
            <a:extLst>
              <a:ext uri="{FF2B5EF4-FFF2-40B4-BE49-F238E27FC236}">
                <a16:creationId xmlns:a16="http://schemas.microsoft.com/office/drawing/2014/main" id="{D53114D9-E388-4D43-AFBD-B20DC8ADA43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92519" y="1179093"/>
            <a:ext cx="802105" cy="80210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Free Droplets Png, Download Free Droplets Png png images, Free ClipArts on  Clipart Library">
            <a:extLst>
              <a:ext uri="{FF2B5EF4-FFF2-40B4-BE49-F238E27FC236}">
                <a16:creationId xmlns:a16="http://schemas.microsoft.com/office/drawing/2014/main" id="{A8CAE51C-A35A-4464-A84D-15837AFBD00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27380" y="2355197"/>
            <a:ext cx="802105" cy="8021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12247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3643E67-7886-4AA7-8657-74077DD47634}"/>
              </a:ext>
            </a:extLst>
          </p:cNvPr>
          <p:cNvSpPr>
            <a:spLocks noGrp="1"/>
          </p:cNvSpPr>
          <p:nvPr>
            <p:ph type="title"/>
          </p:nvPr>
        </p:nvSpPr>
        <p:spPr/>
        <p:txBody>
          <a:bodyPr/>
          <a:lstStyle/>
          <a:p>
            <a:r>
              <a:rPr lang="en-US" dirty="0" err="1"/>
              <a:t>Cont</a:t>
            </a:r>
            <a:r>
              <a:rPr lang="en-US" dirty="0"/>
              <a:t> corn map</a:t>
            </a:r>
          </a:p>
        </p:txBody>
      </p:sp>
      <p:grpSp>
        <p:nvGrpSpPr>
          <p:cNvPr id="7" name="Group 6"/>
          <p:cNvGrpSpPr/>
          <p:nvPr/>
        </p:nvGrpSpPr>
        <p:grpSpPr>
          <a:xfrm>
            <a:off x="600364" y="1"/>
            <a:ext cx="11702441" cy="6857999"/>
            <a:chOff x="600364" y="1"/>
            <a:chExt cx="11702441" cy="6857999"/>
          </a:xfrm>
        </p:grpSpPr>
        <p:grpSp>
          <p:nvGrpSpPr>
            <p:cNvPr id="3" name="Group 2"/>
            <p:cNvGrpSpPr/>
            <p:nvPr/>
          </p:nvGrpSpPr>
          <p:grpSpPr>
            <a:xfrm>
              <a:off x="600364" y="1"/>
              <a:ext cx="11212882" cy="6857999"/>
              <a:chOff x="640080" y="1"/>
              <a:chExt cx="11070131" cy="6837794"/>
            </a:xfrm>
          </p:grpSpPr>
          <p:pic>
            <p:nvPicPr>
              <p:cNvPr id="5" name="Picture 4"/>
              <p:cNvPicPr>
                <a:picLocks noChangeAspect="1"/>
              </p:cNvPicPr>
              <p:nvPr/>
            </p:nvPicPr>
            <p:blipFill rotWithShape="1">
              <a:blip r:embed="rId3" cstate="print">
                <a:extLst>
                  <a:ext uri="{28A0092B-C50C-407E-A947-70E740481C1C}">
                    <a14:useLocalDpi xmlns:a14="http://schemas.microsoft.com/office/drawing/2010/main" val="0"/>
                  </a:ext>
                </a:extLst>
              </a:blip>
              <a:srcRect l="4966" t="8844" r="12762" b="7371"/>
              <a:stretch/>
            </p:blipFill>
            <p:spPr>
              <a:xfrm>
                <a:off x="640080" y="1"/>
                <a:ext cx="11070131" cy="6837794"/>
              </a:xfrm>
              <a:prstGeom prst="rect">
                <a:avLst/>
              </a:prstGeom>
            </p:spPr>
          </p:pic>
          <p:pic>
            <p:nvPicPr>
              <p:cNvPr id="6" name="Picture 5"/>
              <p:cNvPicPr>
                <a:picLocks noChangeAspect="1"/>
              </p:cNvPicPr>
              <p:nvPr/>
            </p:nvPicPr>
            <p:blipFill rotWithShape="1">
              <a:blip r:embed="rId4" cstate="print">
                <a:extLst>
                  <a:ext uri="{28A0092B-C50C-407E-A947-70E740481C1C}">
                    <a14:useLocalDpi xmlns:a14="http://schemas.microsoft.com/office/drawing/2010/main" val="0"/>
                  </a:ext>
                </a:extLst>
              </a:blip>
              <a:srcRect l="17963" t="48933" r="37175" b="29067"/>
              <a:stretch/>
            </p:blipFill>
            <p:spPr>
              <a:xfrm>
                <a:off x="733776" y="5096948"/>
                <a:ext cx="2377440" cy="1508760"/>
              </a:xfrm>
              <a:prstGeom prst="rect">
                <a:avLst/>
              </a:prstGeom>
            </p:spPr>
          </p:pic>
        </p:grpSp>
        <p:sp>
          <p:nvSpPr>
            <p:cNvPr id="2" name="Rectangle 1"/>
            <p:cNvSpPr/>
            <p:nvPr/>
          </p:nvSpPr>
          <p:spPr>
            <a:xfrm>
              <a:off x="6206805" y="6427113"/>
              <a:ext cx="6096000" cy="430887"/>
            </a:xfrm>
            <a:prstGeom prst="rect">
              <a:avLst/>
            </a:prstGeom>
          </p:spPr>
          <p:txBody>
            <a:bodyPr>
              <a:spAutoFit/>
            </a:bodyPr>
            <a:lstStyle/>
            <a:p>
              <a:r>
                <a:rPr lang="en-US" sz="1100" dirty="0">
                  <a:solidFill>
                    <a:schemeClr val="tx2"/>
                  </a:solidFill>
                </a:rPr>
                <a:t>Map courtesy of Jess Nelson</a:t>
              </a:r>
            </a:p>
            <a:p>
              <a:r>
                <a:rPr lang="en-US" sz="1100" dirty="0">
                  <a:solidFill>
                    <a:schemeClr val="tx2"/>
                  </a:solidFill>
                </a:rPr>
                <a:t>Data Source: https://www.nass.usda.gov/Research_and_Science/Cropland/Release/index.php</a:t>
              </a:r>
            </a:p>
          </p:txBody>
        </p:sp>
      </p:grpSp>
      <p:sp>
        <p:nvSpPr>
          <p:cNvPr id="14" name="Rectangle 13"/>
          <p:cNvSpPr/>
          <p:nvPr/>
        </p:nvSpPr>
        <p:spPr>
          <a:xfrm>
            <a:off x="695267" y="5281802"/>
            <a:ext cx="2408097" cy="145295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p:cNvGrpSpPr/>
          <p:nvPr/>
        </p:nvGrpSpPr>
        <p:grpSpPr>
          <a:xfrm>
            <a:off x="765818" y="5241366"/>
            <a:ext cx="5010570" cy="1342318"/>
            <a:chOff x="3445408" y="5208659"/>
            <a:chExt cx="5010570" cy="1342318"/>
          </a:xfrm>
        </p:grpSpPr>
        <p:sp>
          <p:nvSpPr>
            <p:cNvPr id="8" name="Rectangle 7"/>
            <p:cNvSpPr/>
            <p:nvPr/>
          </p:nvSpPr>
          <p:spPr>
            <a:xfrm>
              <a:off x="3576719" y="5726545"/>
              <a:ext cx="304800" cy="142073"/>
            </a:xfrm>
            <a:prstGeom prst="rect">
              <a:avLst/>
            </a:prstGeom>
            <a:solidFill>
              <a:srgbClr val="FEAA0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3576719" y="5999563"/>
              <a:ext cx="304800" cy="142073"/>
            </a:xfrm>
            <a:prstGeom prst="rect">
              <a:avLst/>
            </a:prstGeom>
            <a:solidFill>
              <a:srgbClr val="000000"/>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3576719" y="6272581"/>
              <a:ext cx="304800" cy="142073"/>
            </a:xfrm>
            <a:prstGeom prst="rect">
              <a:avLst/>
            </a:prstGeom>
            <a:solidFill>
              <a:srgbClr val="D3D3D3"/>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3925507" y="5885933"/>
              <a:ext cx="3343223" cy="369332"/>
            </a:xfrm>
            <a:prstGeom prst="rect">
              <a:avLst/>
            </a:prstGeom>
            <a:noFill/>
          </p:spPr>
          <p:txBody>
            <a:bodyPr wrap="none" rtlCol="0">
              <a:spAutoFit/>
            </a:bodyPr>
            <a:lstStyle/>
            <a:p>
              <a:r>
                <a:rPr lang="en-US" dirty="0">
                  <a:solidFill>
                    <a:schemeClr val="tx2"/>
                  </a:solidFill>
                </a:rPr>
                <a:t>Corn grown in multi-crop rotation</a:t>
              </a:r>
            </a:p>
          </p:txBody>
        </p:sp>
        <p:sp>
          <p:nvSpPr>
            <p:cNvPr id="12" name="TextBox 11"/>
            <p:cNvSpPr txBox="1"/>
            <p:nvPr/>
          </p:nvSpPr>
          <p:spPr>
            <a:xfrm>
              <a:off x="3925507" y="5588825"/>
              <a:ext cx="4530471" cy="369332"/>
            </a:xfrm>
            <a:prstGeom prst="rect">
              <a:avLst/>
            </a:prstGeom>
            <a:noFill/>
          </p:spPr>
          <p:txBody>
            <a:bodyPr wrap="none" rtlCol="0">
              <a:spAutoFit/>
            </a:bodyPr>
            <a:lstStyle/>
            <a:p>
              <a:r>
                <a:rPr lang="en-US" dirty="0">
                  <a:solidFill>
                    <a:schemeClr val="tx2"/>
                  </a:solidFill>
                </a:rPr>
                <a:t>Corn grown for two or more consecutive years</a:t>
              </a:r>
            </a:p>
          </p:txBody>
        </p:sp>
        <p:sp>
          <p:nvSpPr>
            <p:cNvPr id="13" name="TextBox 12"/>
            <p:cNvSpPr txBox="1"/>
            <p:nvPr/>
          </p:nvSpPr>
          <p:spPr>
            <a:xfrm>
              <a:off x="3925507" y="6181645"/>
              <a:ext cx="1574342" cy="369332"/>
            </a:xfrm>
            <a:prstGeom prst="rect">
              <a:avLst/>
            </a:prstGeom>
            <a:noFill/>
          </p:spPr>
          <p:txBody>
            <a:bodyPr wrap="none" rtlCol="0">
              <a:spAutoFit/>
            </a:bodyPr>
            <a:lstStyle/>
            <a:p>
              <a:r>
                <a:rPr lang="en-US" dirty="0">
                  <a:solidFill>
                    <a:schemeClr val="tx2"/>
                  </a:solidFill>
                </a:rPr>
                <a:t>No corn grown</a:t>
              </a:r>
            </a:p>
          </p:txBody>
        </p:sp>
        <p:sp>
          <p:nvSpPr>
            <p:cNvPr id="15" name="TextBox 14"/>
            <p:cNvSpPr txBox="1"/>
            <p:nvPr/>
          </p:nvSpPr>
          <p:spPr>
            <a:xfrm>
              <a:off x="3445408" y="5208659"/>
              <a:ext cx="2822889" cy="400110"/>
            </a:xfrm>
            <a:prstGeom prst="rect">
              <a:avLst/>
            </a:prstGeom>
            <a:noFill/>
          </p:spPr>
          <p:txBody>
            <a:bodyPr wrap="none" rtlCol="0">
              <a:spAutoFit/>
            </a:bodyPr>
            <a:lstStyle/>
            <a:p>
              <a:r>
                <a:rPr lang="en-US" sz="2000" b="1" dirty="0">
                  <a:solidFill>
                    <a:schemeClr val="tx2"/>
                  </a:solidFill>
                </a:rPr>
                <a:t>Corn system (2008-2020)</a:t>
              </a:r>
            </a:p>
          </p:txBody>
        </p:sp>
      </p:grpSp>
    </p:spTree>
    <p:extLst>
      <p:ext uri="{BB962C8B-B14F-4D97-AF65-F5344CB8AC3E}">
        <p14:creationId xmlns:p14="http://schemas.microsoft.com/office/powerpoint/2010/main" val="33722047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6790" y="685794"/>
            <a:ext cx="10058400" cy="5486400"/>
          </a:xfrm>
          <a:prstGeom prst="rect">
            <a:avLst/>
          </a:prstGeom>
        </p:spPr>
      </p:pic>
      <p:sp>
        <p:nvSpPr>
          <p:cNvPr id="2" name="Rectangle 1">
            <a:extLst>
              <a:ext uri="{FF2B5EF4-FFF2-40B4-BE49-F238E27FC236}">
                <a16:creationId xmlns:a16="http://schemas.microsoft.com/office/drawing/2014/main" id="{F411DE0A-2C1B-4E7C-9AD6-03319DB6A6E9}"/>
              </a:ext>
            </a:extLst>
          </p:cNvPr>
          <p:cNvSpPr/>
          <p:nvPr/>
        </p:nvSpPr>
        <p:spPr>
          <a:xfrm>
            <a:off x="6749716" y="782051"/>
            <a:ext cx="4375474" cy="498107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269372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6790" y="685794"/>
            <a:ext cx="10058400" cy="5486400"/>
          </a:xfrm>
          <a:prstGeom prst="rect">
            <a:avLst/>
          </a:prstGeom>
        </p:spPr>
      </p:pic>
    </p:spTree>
    <p:extLst>
      <p:ext uri="{BB962C8B-B14F-4D97-AF65-F5344CB8AC3E}">
        <p14:creationId xmlns:p14="http://schemas.microsoft.com/office/powerpoint/2010/main" val="38609626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9EB75-2552-4CF3-A19A-BDC2563AD651}"/>
              </a:ext>
            </a:extLst>
          </p:cNvPr>
          <p:cNvSpPr>
            <a:spLocks noGrp="1"/>
          </p:cNvSpPr>
          <p:nvPr>
            <p:ph type="title"/>
          </p:nvPr>
        </p:nvSpPr>
        <p:spPr>
          <a:xfrm>
            <a:off x="838200" y="2254083"/>
            <a:ext cx="10515600" cy="1325563"/>
          </a:xfrm>
        </p:spPr>
        <p:txBody>
          <a:bodyPr/>
          <a:lstStyle/>
          <a:p>
            <a:r>
              <a:rPr lang="en-US" dirty="0"/>
              <a:t>The Continuous Corn Penalty</a:t>
            </a:r>
            <a:endParaRPr lang="en-US" i="1" dirty="0">
              <a:solidFill>
                <a:srgbClr val="00B2EE"/>
              </a:solidFill>
            </a:endParaRPr>
          </a:p>
        </p:txBody>
      </p:sp>
      <p:sp>
        <p:nvSpPr>
          <p:cNvPr id="3" name="TextBox 2">
            <a:extLst>
              <a:ext uri="{FF2B5EF4-FFF2-40B4-BE49-F238E27FC236}">
                <a16:creationId xmlns:a16="http://schemas.microsoft.com/office/drawing/2014/main" id="{F5466A24-C11B-4469-B31A-2BE39598652B}"/>
              </a:ext>
            </a:extLst>
          </p:cNvPr>
          <p:cNvSpPr txBox="1"/>
          <p:nvPr/>
        </p:nvSpPr>
        <p:spPr>
          <a:xfrm>
            <a:off x="1034716" y="3429000"/>
            <a:ext cx="10090711" cy="1384995"/>
          </a:xfrm>
          <a:prstGeom prst="rect">
            <a:avLst/>
          </a:prstGeom>
          <a:noFill/>
        </p:spPr>
        <p:txBody>
          <a:bodyPr wrap="none" rtlCol="0">
            <a:spAutoFit/>
          </a:bodyPr>
          <a:lstStyle/>
          <a:p>
            <a:pPr marL="457200" indent="-457200">
              <a:buFontTx/>
              <a:buChar char="-"/>
            </a:pPr>
            <a:r>
              <a:rPr lang="en-US" sz="2800" i="1" dirty="0">
                <a:solidFill>
                  <a:srgbClr val="00B2EE"/>
                </a:solidFill>
              </a:rPr>
              <a:t>Requires more nitrogen, yields less, higher risk of nitrate leaching</a:t>
            </a:r>
          </a:p>
          <a:p>
            <a:pPr marL="457200" indent="-457200">
              <a:buFontTx/>
              <a:buChar char="-"/>
            </a:pPr>
            <a:r>
              <a:rPr lang="en-US" sz="2800" i="1" dirty="0">
                <a:solidFill>
                  <a:srgbClr val="00B2EE"/>
                </a:solidFill>
              </a:rPr>
              <a:t>Affects a large amount of land</a:t>
            </a:r>
          </a:p>
          <a:p>
            <a:pPr marL="457200" indent="-457200">
              <a:buFontTx/>
              <a:buChar char="-"/>
            </a:pPr>
            <a:r>
              <a:rPr lang="en-US" sz="2800" i="1" dirty="0">
                <a:solidFill>
                  <a:srgbClr val="00B2EE"/>
                </a:solidFill>
              </a:rPr>
              <a:t>We need a way to model it</a:t>
            </a:r>
          </a:p>
        </p:txBody>
      </p:sp>
    </p:spTree>
    <p:extLst>
      <p:ext uri="{BB962C8B-B14F-4D97-AF65-F5344CB8AC3E}">
        <p14:creationId xmlns:p14="http://schemas.microsoft.com/office/powerpoint/2010/main" val="3678845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6096000" y="386047"/>
            <a:ext cx="5712050" cy="2275656"/>
          </a:xfrm>
          <a:prstGeom prst="rect">
            <a:avLst/>
          </a:prstGeom>
        </p:spPr>
      </p:pic>
      <p:grpSp>
        <p:nvGrpSpPr>
          <p:cNvPr id="8" name="Group 7"/>
          <p:cNvGrpSpPr/>
          <p:nvPr/>
        </p:nvGrpSpPr>
        <p:grpSpPr>
          <a:xfrm>
            <a:off x="435801" y="386047"/>
            <a:ext cx="3438021" cy="4237535"/>
            <a:chOff x="7343462" y="2254469"/>
            <a:chExt cx="2469261" cy="3043489"/>
          </a:xfrm>
        </p:grpSpPr>
        <p:pic>
          <p:nvPicPr>
            <p:cNvPr id="4" name="Picture 3"/>
            <p:cNvPicPr>
              <a:picLocks noChangeAspect="1"/>
            </p:cNvPicPr>
            <p:nvPr/>
          </p:nvPicPr>
          <p:blipFill>
            <a:blip r:embed="rId4"/>
            <a:stretch>
              <a:fillRect/>
            </a:stretch>
          </p:blipFill>
          <p:spPr>
            <a:xfrm>
              <a:off x="7343462" y="2254469"/>
              <a:ext cx="1713661" cy="2238046"/>
            </a:xfrm>
            <a:prstGeom prst="rect">
              <a:avLst/>
            </a:prstGeom>
          </p:spPr>
        </p:pic>
        <p:pic>
          <p:nvPicPr>
            <p:cNvPr id="5" name="Picture 4"/>
            <p:cNvPicPr>
              <a:picLocks noChangeAspect="1"/>
            </p:cNvPicPr>
            <p:nvPr/>
          </p:nvPicPr>
          <p:blipFill>
            <a:blip r:embed="rId5"/>
            <a:stretch>
              <a:fillRect/>
            </a:stretch>
          </p:blipFill>
          <p:spPr>
            <a:xfrm>
              <a:off x="7576563" y="2496131"/>
              <a:ext cx="1846536" cy="2395221"/>
            </a:xfrm>
            <a:prstGeom prst="rect">
              <a:avLst/>
            </a:prstGeom>
          </p:spPr>
        </p:pic>
        <p:pic>
          <p:nvPicPr>
            <p:cNvPr id="6" name="Picture 5"/>
            <p:cNvPicPr>
              <a:picLocks noChangeAspect="1"/>
            </p:cNvPicPr>
            <p:nvPr/>
          </p:nvPicPr>
          <p:blipFill>
            <a:blip r:embed="rId6"/>
            <a:stretch>
              <a:fillRect/>
            </a:stretch>
          </p:blipFill>
          <p:spPr>
            <a:xfrm>
              <a:off x="7851227" y="2746863"/>
              <a:ext cx="1961496" cy="2551095"/>
            </a:xfrm>
            <a:prstGeom prst="rect">
              <a:avLst/>
            </a:prstGeom>
          </p:spPr>
        </p:pic>
      </p:grpSp>
      <p:pic>
        <p:nvPicPr>
          <p:cNvPr id="7" name="Picture 6"/>
          <p:cNvPicPr>
            <a:picLocks noChangeAspect="1"/>
          </p:cNvPicPr>
          <p:nvPr/>
        </p:nvPicPr>
        <p:blipFill rotWithShape="1">
          <a:blip r:embed="rId7" cstate="hqprint">
            <a:extLst>
              <a:ext uri="{28A0092B-C50C-407E-A947-70E740481C1C}">
                <a14:useLocalDpi xmlns:a14="http://schemas.microsoft.com/office/drawing/2010/main" val="0"/>
              </a:ext>
            </a:extLst>
          </a:blip>
          <a:srcRect l="28698" t="494" r="27050"/>
          <a:stretch/>
        </p:blipFill>
        <p:spPr>
          <a:xfrm>
            <a:off x="4466336" y="3224462"/>
            <a:ext cx="3259328" cy="3420182"/>
          </a:xfrm>
          <a:prstGeom prst="rect">
            <a:avLst/>
          </a:prstGeom>
        </p:spPr>
      </p:pic>
    </p:spTree>
    <p:extLst>
      <p:ext uri="{BB962C8B-B14F-4D97-AF65-F5344CB8AC3E}">
        <p14:creationId xmlns:p14="http://schemas.microsoft.com/office/powerpoint/2010/main" val="1489519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20000"/>
                    </a14:imgEffect>
                  </a14:imgLayer>
                </a14:imgProps>
              </a:ext>
            </a:extLst>
          </a:blip>
          <a:stretch>
            <a:fillRect/>
          </a:stretch>
        </p:blipFill>
        <p:spPr>
          <a:xfrm>
            <a:off x="6096000" y="386047"/>
            <a:ext cx="5712050" cy="2275656"/>
          </a:xfrm>
          <a:prstGeom prst="rect">
            <a:avLst/>
          </a:prstGeom>
        </p:spPr>
      </p:pic>
      <p:grpSp>
        <p:nvGrpSpPr>
          <p:cNvPr id="8" name="Group 7"/>
          <p:cNvGrpSpPr/>
          <p:nvPr/>
        </p:nvGrpSpPr>
        <p:grpSpPr>
          <a:xfrm>
            <a:off x="435801" y="386047"/>
            <a:ext cx="3438021" cy="4237535"/>
            <a:chOff x="7343462" y="2254469"/>
            <a:chExt cx="2469261" cy="3043489"/>
          </a:xfrm>
        </p:grpSpPr>
        <p:pic>
          <p:nvPicPr>
            <p:cNvPr id="4" name="Picture 3"/>
            <p:cNvPicPr>
              <a:picLocks noChangeAspect="1"/>
            </p:cNvPicPr>
            <p:nvPr/>
          </p:nvPicPr>
          <p:blipFill>
            <a:blip r:embed="rId5"/>
            <a:stretch>
              <a:fillRect/>
            </a:stretch>
          </p:blipFill>
          <p:spPr>
            <a:xfrm>
              <a:off x="7343462" y="2254469"/>
              <a:ext cx="1713661" cy="2238046"/>
            </a:xfrm>
            <a:prstGeom prst="rect">
              <a:avLst/>
            </a:prstGeom>
            <a:ln w="57150">
              <a:solidFill>
                <a:srgbClr val="FF4500"/>
              </a:solidFill>
            </a:ln>
          </p:spPr>
        </p:pic>
        <p:pic>
          <p:nvPicPr>
            <p:cNvPr id="5" name="Picture 4"/>
            <p:cNvPicPr>
              <a:picLocks noChangeAspect="1"/>
            </p:cNvPicPr>
            <p:nvPr/>
          </p:nvPicPr>
          <p:blipFill>
            <a:blip r:embed="rId6"/>
            <a:stretch>
              <a:fillRect/>
            </a:stretch>
          </p:blipFill>
          <p:spPr>
            <a:xfrm>
              <a:off x="7576563" y="2496131"/>
              <a:ext cx="1846536" cy="2395221"/>
            </a:xfrm>
            <a:prstGeom prst="rect">
              <a:avLst/>
            </a:prstGeom>
            <a:ln w="57150">
              <a:solidFill>
                <a:srgbClr val="FF4500"/>
              </a:solidFill>
            </a:ln>
          </p:spPr>
        </p:pic>
        <p:pic>
          <p:nvPicPr>
            <p:cNvPr id="6" name="Picture 5"/>
            <p:cNvPicPr>
              <a:picLocks noChangeAspect="1"/>
            </p:cNvPicPr>
            <p:nvPr/>
          </p:nvPicPr>
          <p:blipFill>
            <a:blip r:embed="rId7"/>
            <a:stretch>
              <a:fillRect/>
            </a:stretch>
          </p:blipFill>
          <p:spPr>
            <a:xfrm>
              <a:off x="7851227" y="2746863"/>
              <a:ext cx="1961496" cy="2551095"/>
            </a:xfrm>
            <a:prstGeom prst="rect">
              <a:avLst/>
            </a:prstGeom>
            <a:ln w="57150">
              <a:solidFill>
                <a:srgbClr val="FF4500"/>
              </a:solidFill>
            </a:ln>
          </p:spPr>
        </p:pic>
      </p:grpSp>
      <p:pic>
        <p:nvPicPr>
          <p:cNvPr id="7" name="Picture 6"/>
          <p:cNvPicPr>
            <a:picLocks noChangeAspect="1"/>
          </p:cNvPicPr>
          <p:nvPr/>
        </p:nvPicPr>
        <p:blipFill rotWithShape="1">
          <a:blip r:embed="rId8" cstate="hqprint">
            <a:duotone>
              <a:prstClr val="black"/>
              <a:schemeClr val="tx2">
                <a:tint val="45000"/>
                <a:satMod val="400000"/>
              </a:schemeClr>
            </a:duotone>
            <a:extLst>
              <a:ext uri="{BEBA8EAE-BF5A-486C-A8C5-ECC9F3942E4B}">
                <a14:imgProps xmlns:a14="http://schemas.microsoft.com/office/drawing/2010/main">
                  <a14:imgLayer r:embed="rId9">
                    <a14:imgEffect>
                      <a14:brightnessContrast bright="-40000" contrast="-20000"/>
                    </a14:imgEffect>
                  </a14:imgLayer>
                </a14:imgProps>
              </a:ext>
              <a:ext uri="{28A0092B-C50C-407E-A947-70E740481C1C}">
                <a14:useLocalDpi xmlns:a14="http://schemas.microsoft.com/office/drawing/2010/main" val="0"/>
              </a:ext>
            </a:extLst>
          </a:blip>
          <a:srcRect l="28698" t="494" r="27050"/>
          <a:stretch/>
        </p:blipFill>
        <p:spPr>
          <a:xfrm>
            <a:off x="4466336" y="3224462"/>
            <a:ext cx="3259328" cy="3420182"/>
          </a:xfrm>
          <a:prstGeom prst="rect">
            <a:avLst/>
          </a:prstGeom>
        </p:spPr>
      </p:pic>
    </p:spTree>
    <p:extLst>
      <p:ext uri="{BB962C8B-B14F-4D97-AF65-F5344CB8AC3E}">
        <p14:creationId xmlns:p14="http://schemas.microsoft.com/office/powerpoint/2010/main" val="20348641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hart, line chart&#10;&#10;Description automatically generated">
            <a:extLst>
              <a:ext uri="{FF2B5EF4-FFF2-40B4-BE49-F238E27FC236}">
                <a16:creationId xmlns:a16="http://schemas.microsoft.com/office/drawing/2014/main" id="{AF9892C3-66F5-46B4-94BA-1AC1803146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9189" y="386327"/>
            <a:ext cx="10953621" cy="6085344"/>
          </a:xfrm>
          <a:prstGeom prst="rect">
            <a:avLst/>
          </a:prstGeom>
        </p:spPr>
      </p:pic>
    </p:spTree>
    <p:extLst>
      <p:ext uri="{BB962C8B-B14F-4D97-AF65-F5344CB8AC3E}">
        <p14:creationId xmlns:p14="http://schemas.microsoft.com/office/powerpoint/2010/main" val="40249825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BEBA8EAE-BF5A-486C-A8C5-ECC9F3942E4B}">
                <a14:imgProps xmlns:a14="http://schemas.microsoft.com/office/drawing/2010/main">
                  <a14:imgLayer r:embed="rId4">
                    <a14:imgEffect>
                      <a14:brightnessContrast bright="20000" contrast="-20000"/>
                    </a14:imgEffect>
                  </a14:imgLayer>
                </a14:imgProps>
              </a:ext>
            </a:extLst>
          </a:blip>
          <a:stretch>
            <a:fillRect/>
          </a:stretch>
        </p:blipFill>
        <p:spPr>
          <a:xfrm>
            <a:off x="6096000" y="386047"/>
            <a:ext cx="5712050" cy="2275656"/>
          </a:xfrm>
          <a:prstGeom prst="rect">
            <a:avLst/>
          </a:prstGeom>
        </p:spPr>
      </p:pic>
      <p:grpSp>
        <p:nvGrpSpPr>
          <p:cNvPr id="8" name="Group 7"/>
          <p:cNvGrpSpPr/>
          <p:nvPr/>
        </p:nvGrpSpPr>
        <p:grpSpPr>
          <a:xfrm>
            <a:off x="435801" y="386047"/>
            <a:ext cx="3438021" cy="4237535"/>
            <a:chOff x="7343462" y="2254469"/>
            <a:chExt cx="2469261" cy="3043489"/>
          </a:xfrm>
        </p:grpSpPr>
        <p:pic>
          <p:nvPicPr>
            <p:cNvPr id="4" name="Picture 3"/>
            <p:cNvPicPr>
              <a:picLocks noChangeAspect="1"/>
            </p:cNvPicPr>
            <p:nvPr/>
          </p:nvPicPr>
          <p:blipFill>
            <a:blip r:embed="rId5">
              <a:duotone>
                <a:prstClr val="black"/>
                <a:schemeClr val="tx2">
                  <a:tint val="45000"/>
                  <a:satMod val="400000"/>
                </a:schemeClr>
              </a:duotone>
            </a:blip>
            <a:stretch>
              <a:fillRect/>
            </a:stretch>
          </p:blipFill>
          <p:spPr>
            <a:xfrm>
              <a:off x="7343462" y="2254469"/>
              <a:ext cx="1713661" cy="2238046"/>
            </a:xfrm>
            <a:prstGeom prst="rect">
              <a:avLst/>
            </a:prstGeom>
          </p:spPr>
        </p:pic>
        <p:pic>
          <p:nvPicPr>
            <p:cNvPr id="5" name="Picture 4"/>
            <p:cNvPicPr>
              <a:picLocks noChangeAspect="1"/>
            </p:cNvPicPr>
            <p:nvPr/>
          </p:nvPicPr>
          <p:blipFill>
            <a:blip r:embed="rId6">
              <a:duotone>
                <a:prstClr val="black"/>
                <a:schemeClr val="tx2">
                  <a:tint val="45000"/>
                  <a:satMod val="400000"/>
                </a:schemeClr>
              </a:duotone>
            </a:blip>
            <a:stretch>
              <a:fillRect/>
            </a:stretch>
          </p:blipFill>
          <p:spPr>
            <a:xfrm>
              <a:off x="7576563" y="2496131"/>
              <a:ext cx="1846536" cy="2395221"/>
            </a:xfrm>
            <a:prstGeom prst="rect">
              <a:avLst/>
            </a:prstGeom>
          </p:spPr>
        </p:pic>
        <p:pic>
          <p:nvPicPr>
            <p:cNvPr id="6" name="Picture 5"/>
            <p:cNvPicPr>
              <a:picLocks noChangeAspect="1"/>
            </p:cNvPicPr>
            <p:nvPr/>
          </p:nvPicPr>
          <p:blipFill>
            <a:blip r:embed="rId7">
              <a:duotone>
                <a:prstClr val="black"/>
                <a:schemeClr val="tx2">
                  <a:tint val="45000"/>
                  <a:satMod val="400000"/>
                </a:schemeClr>
              </a:duotone>
            </a:blip>
            <a:stretch>
              <a:fillRect/>
            </a:stretch>
          </p:blipFill>
          <p:spPr>
            <a:xfrm>
              <a:off x="7851227" y="2746863"/>
              <a:ext cx="1961496" cy="2551095"/>
            </a:xfrm>
            <a:prstGeom prst="rect">
              <a:avLst/>
            </a:prstGeom>
          </p:spPr>
        </p:pic>
      </p:grpSp>
      <p:pic>
        <p:nvPicPr>
          <p:cNvPr id="7" name="Picture 6"/>
          <p:cNvPicPr>
            <a:picLocks noChangeAspect="1"/>
          </p:cNvPicPr>
          <p:nvPr/>
        </p:nvPicPr>
        <p:blipFill rotWithShape="1">
          <a:blip r:embed="rId8" cstate="hqprint">
            <a:duotone>
              <a:prstClr val="black"/>
              <a:schemeClr val="tx2">
                <a:tint val="45000"/>
                <a:satMod val="400000"/>
              </a:schemeClr>
            </a:duotone>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val="0"/>
              </a:ext>
            </a:extLst>
          </a:blip>
          <a:srcRect l="28698" t="494" r="27050"/>
          <a:stretch/>
        </p:blipFill>
        <p:spPr>
          <a:xfrm>
            <a:off x="4466336" y="3224462"/>
            <a:ext cx="3259328" cy="3420182"/>
          </a:xfrm>
          <a:prstGeom prst="rect">
            <a:avLst/>
          </a:prstGeom>
        </p:spPr>
      </p:pic>
      <p:pic>
        <p:nvPicPr>
          <p:cNvPr id="9" name="Picture 8">
            <a:extLst>
              <a:ext uri="{FF2B5EF4-FFF2-40B4-BE49-F238E27FC236}">
                <a16:creationId xmlns:a16="http://schemas.microsoft.com/office/drawing/2014/main" id="{768AF6C8-BBA7-4646-A55F-EB1C50D7EBFC}"/>
              </a:ext>
            </a:extLst>
          </p:cNvPr>
          <p:cNvPicPr>
            <a:picLocks noChangeAspect="1"/>
          </p:cNvPicPr>
          <p:nvPr/>
        </p:nvPicPr>
        <p:blipFill rotWithShape="1">
          <a:blip r:embed="rId10" cstate="hqprint">
            <a:extLst>
              <a:ext uri="{28A0092B-C50C-407E-A947-70E740481C1C}">
                <a14:useLocalDpi xmlns:a14="http://schemas.microsoft.com/office/drawing/2010/main" val="0"/>
              </a:ext>
            </a:extLst>
          </a:blip>
          <a:srcRect l="28698" t="494" r="27050"/>
          <a:stretch/>
        </p:blipFill>
        <p:spPr>
          <a:xfrm>
            <a:off x="4478368" y="3260556"/>
            <a:ext cx="3224931" cy="3384088"/>
          </a:xfrm>
          <a:prstGeom prst="rect">
            <a:avLst/>
          </a:prstGeom>
          <a:ln w="57150">
            <a:solidFill>
              <a:srgbClr val="FF4500"/>
            </a:solidFill>
          </a:ln>
        </p:spPr>
      </p:pic>
      <p:pic>
        <p:nvPicPr>
          <p:cNvPr id="10" name="Picture 9">
            <a:extLst>
              <a:ext uri="{FF2B5EF4-FFF2-40B4-BE49-F238E27FC236}">
                <a16:creationId xmlns:a16="http://schemas.microsoft.com/office/drawing/2014/main" id="{6389C5AF-254C-4BDB-AF0E-E7A6EC18E647}"/>
              </a:ext>
            </a:extLst>
          </p:cNvPr>
          <p:cNvPicPr>
            <a:picLocks noChangeAspect="1"/>
          </p:cNvPicPr>
          <p:nvPr/>
        </p:nvPicPr>
        <p:blipFill>
          <a:blip r:embed="rId11">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20000"/>
                    </a14:imgEffect>
                  </a14:imgLayer>
                </a14:imgProps>
              </a:ext>
            </a:extLst>
          </a:blip>
          <a:stretch>
            <a:fillRect/>
          </a:stretch>
        </p:blipFill>
        <p:spPr>
          <a:xfrm>
            <a:off x="6096000" y="386047"/>
            <a:ext cx="5712050" cy="2275656"/>
          </a:xfrm>
          <a:prstGeom prst="rect">
            <a:avLst/>
          </a:prstGeom>
        </p:spPr>
      </p:pic>
    </p:spTree>
    <p:extLst>
      <p:ext uri="{BB962C8B-B14F-4D97-AF65-F5344CB8AC3E}">
        <p14:creationId xmlns:p14="http://schemas.microsoft.com/office/powerpoint/2010/main" val="356812790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EBCAA7D-2648-472A-AF35-02140FF1A13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8698" t="494" r="27050"/>
          <a:stretch/>
        </p:blipFill>
        <p:spPr>
          <a:xfrm>
            <a:off x="717893" y="932291"/>
            <a:ext cx="4895935" cy="5137559"/>
          </a:xfrm>
          <a:prstGeom prst="rect">
            <a:avLst/>
          </a:prstGeom>
        </p:spPr>
      </p:pic>
    </p:spTree>
    <p:extLst>
      <p:ext uri="{BB962C8B-B14F-4D97-AF65-F5344CB8AC3E}">
        <p14:creationId xmlns:p14="http://schemas.microsoft.com/office/powerpoint/2010/main" val="18189696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B5D5E0-FFE0-43AC-AD30-F4BF9516A5F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526DB97-927F-4D6D-B4B0-1B6AB3995256}"/>
              </a:ext>
            </a:extLst>
          </p:cNvPr>
          <p:cNvSpPr>
            <a:spLocks noGrp="1"/>
          </p:cNvSpPr>
          <p:nvPr>
            <p:ph idx="1"/>
          </p:nvPr>
        </p:nvSpPr>
        <p:spPr/>
        <p:txBody>
          <a:bodyPr/>
          <a:lstStyle/>
          <a:p>
            <a:pPr marL="514350" indent="-514350">
              <a:buFont typeface="+mj-lt"/>
              <a:buAutoNum type="arabicPeriod"/>
            </a:pPr>
            <a:r>
              <a:rPr lang="en-US" dirty="0">
                <a:solidFill>
                  <a:schemeClr val="bg2"/>
                </a:solidFill>
              </a:rPr>
              <a:t>Longer rotations may benefit </a:t>
            </a:r>
            <a:r>
              <a:rPr lang="en-US" dirty="0"/>
              <a:t>corn roots</a:t>
            </a:r>
          </a:p>
          <a:p>
            <a:pPr marL="514350" indent="-514350">
              <a:buFont typeface="+mj-lt"/>
              <a:buAutoNum type="arabicPeriod"/>
            </a:pPr>
            <a:r>
              <a:rPr lang="en-US" dirty="0">
                <a:solidFill>
                  <a:schemeClr val="bg2"/>
                </a:solidFill>
              </a:rPr>
              <a:t>Rotating corn reduces the risk of </a:t>
            </a:r>
            <a:r>
              <a:rPr lang="en-US" dirty="0"/>
              <a:t>nitrate leaching</a:t>
            </a:r>
          </a:p>
          <a:p>
            <a:pPr marL="514350" indent="-514350">
              <a:buFont typeface="+mj-lt"/>
              <a:buAutoNum type="arabicPeriod"/>
            </a:pPr>
            <a:r>
              <a:rPr lang="en-US" dirty="0">
                <a:solidFill>
                  <a:schemeClr val="bg2"/>
                </a:solidFill>
              </a:rPr>
              <a:t>Cropping systems with more variation in </a:t>
            </a:r>
            <a:r>
              <a:rPr lang="en-US" dirty="0"/>
              <a:t>planting dates </a:t>
            </a:r>
            <a:r>
              <a:rPr lang="en-US" dirty="0">
                <a:solidFill>
                  <a:schemeClr val="bg2"/>
                </a:solidFill>
              </a:rPr>
              <a:t>have less weeds </a:t>
            </a:r>
          </a:p>
          <a:p>
            <a:pPr marL="514350" indent="-514350">
              <a:buFont typeface="+mj-lt"/>
              <a:buAutoNum type="arabicPeriod"/>
            </a:pPr>
            <a:r>
              <a:rPr lang="en-US" dirty="0">
                <a:solidFill>
                  <a:schemeClr val="bg2"/>
                </a:solidFill>
              </a:rPr>
              <a:t>Cover crops can effectively </a:t>
            </a:r>
            <a:r>
              <a:rPr lang="en-US" dirty="0"/>
              <a:t>complement herbicides</a:t>
            </a:r>
          </a:p>
          <a:p>
            <a:pPr marL="514350" indent="-514350">
              <a:buFont typeface="+mj-lt"/>
              <a:buAutoNum type="arabicPeriod"/>
            </a:pPr>
            <a:r>
              <a:rPr lang="en-US" dirty="0">
                <a:solidFill>
                  <a:schemeClr val="bg2"/>
                </a:solidFill>
              </a:rPr>
              <a:t>(Cover crop termination – corn planting) window is where producers are exposed to the </a:t>
            </a:r>
            <a:r>
              <a:rPr lang="en-US" dirty="0"/>
              <a:t>most risk</a:t>
            </a:r>
          </a:p>
        </p:txBody>
      </p:sp>
    </p:spTree>
    <p:extLst>
      <p:ext uri="{BB962C8B-B14F-4D97-AF65-F5344CB8AC3E}">
        <p14:creationId xmlns:p14="http://schemas.microsoft.com/office/powerpoint/2010/main" val="169362184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EBCAA7D-2648-472A-AF35-02140FF1A13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8698" t="494" r="27050"/>
          <a:stretch/>
        </p:blipFill>
        <p:spPr>
          <a:xfrm>
            <a:off x="717893" y="932291"/>
            <a:ext cx="4895935" cy="5137559"/>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69132" y="1205015"/>
            <a:ext cx="6638558" cy="4352553"/>
          </a:xfrm>
          <a:prstGeom prst="rect">
            <a:avLst/>
          </a:prstGeom>
          <a:ln w="38100">
            <a:solidFill>
              <a:schemeClr val="tx2"/>
            </a:solidFill>
          </a:ln>
        </p:spPr>
      </p:pic>
      <p:cxnSp>
        <p:nvCxnSpPr>
          <p:cNvPr id="9" name="Straight Arrow Connector 8"/>
          <p:cNvCxnSpPr/>
          <p:nvPr/>
        </p:nvCxnSpPr>
        <p:spPr>
          <a:xfrm flipV="1">
            <a:off x="2695492" y="1423283"/>
            <a:ext cx="3649649" cy="1216550"/>
          </a:xfrm>
          <a:prstGeom prst="straightConnector1">
            <a:avLst/>
          </a:prstGeom>
          <a:ln w="57150">
            <a:solidFill>
              <a:schemeClr val="tx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853107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Chart, histogram&#10;&#10;Description automatically generated">
            <a:extLst>
              <a:ext uri="{FF2B5EF4-FFF2-40B4-BE49-F238E27FC236}">
                <a16:creationId xmlns:a16="http://schemas.microsoft.com/office/drawing/2014/main" id="{847731AF-ACB3-4C48-9378-DA40D81EAFE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44154" y="731314"/>
            <a:ext cx="10423082" cy="4802793"/>
          </a:xfrm>
        </p:spPr>
      </p:pic>
      <p:pic>
        <p:nvPicPr>
          <p:cNvPr id="13" name="Picture 12" descr="Chart&#10;&#10;Description automatically generated with medium confidence">
            <a:extLst>
              <a:ext uri="{FF2B5EF4-FFF2-40B4-BE49-F238E27FC236}">
                <a16:creationId xmlns:a16="http://schemas.microsoft.com/office/drawing/2014/main" id="{C5242F67-598B-493A-8C37-51C6E67A6B7F}"/>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204872" y="4761010"/>
            <a:ext cx="3477989" cy="1872457"/>
          </a:xfrm>
          <a:prstGeom prst="rect">
            <a:avLst/>
          </a:prstGeom>
          <a:ln>
            <a:solidFill>
              <a:schemeClr val="tx2"/>
            </a:solidFill>
          </a:ln>
        </p:spPr>
      </p:pic>
    </p:spTree>
    <p:extLst>
      <p:ext uri="{BB962C8B-B14F-4D97-AF65-F5344CB8AC3E}">
        <p14:creationId xmlns:p14="http://schemas.microsoft.com/office/powerpoint/2010/main" val="247074507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Chart, histogram&#10;&#10;Description automatically generated">
            <a:extLst>
              <a:ext uri="{FF2B5EF4-FFF2-40B4-BE49-F238E27FC236}">
                <a16:creationId xmlns:a16="http://schemas.microsoft.com/office/drawing/2014/main" id="{847731AF-ACB3-4C48-9378-DA40D81EAFE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44154" y="731314"/>
            <a:ext cx="10423082" cy="4802793"/>
          </a:xfrm>
        </p:spPr>
      </p:pic>
      <p:pic>
        <p:nvPicPr>
          <p:cNvPr id="13" name="Picture 12" descr="Chart&#10;&#10;Description automatically generated with medium confidence">
            <a:extLst>
              <a:ext uri="{FF2B5EF4-FFF2-40B4-BE49-F238E27FC236}">
                <a16:creationId xmlns:a16="http://schemas.microsoft.com/office/drawing/2014/main" id="{C5242F67-598B-493A-8C37-51C6E67A6B7F}"/>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204872" y="4761010"/>
            <a:ext cx="3477989" cy="1872457"/>
          </a:xfrm>
          <a:prstGeom prst="rect">
            <a:avLst/>
          </a:prstGeom>
          <a:ln>
            <a:solidFill>
              <a:schemeClr val="tx2"/>
            </a:solidFill>
          </a:ln>
        </p:spPr>
      </p:pic>
      <p:sp>
        <p:nvSpPr>
          <p:cNvPr id="2" name="TextBox 1">
            <a:extLst>
              <a:ext uri="{FF2B5EF4-FFF2-40B4-BE49-F238E27FC236}">
                <a16:creationId xmlns:a16="http://schemas.microsoft.com/office/drawing/2014/main" id="{9F47884B-9AE5-419A-91BC-2FC6961CBAD1}"/>
              </a:ext>
            </a:extLst>
          </p:cNvPr>
          <p:cNvSpPr txBox="1"/>
          <p:nvPr/>
        </p:nvSpPr>
        <p:spPr>
          <a:xfrm>
            <a:off x="6096000" y="1816768"/>
            <a:ext cx="3696846" cy="646331"/>
          </a:xfrm>
          <a:prstGeom prst="rect">
            <a:avLst/>
          </a:prstGeom>
          <a:noFill/>
        </p:spPr>
        <p:txBody>
          <a:bodyPr wrap="none" rtlCol="0">
            <a:spAutoFit/>
          </a:bodyPr>
          <a:lstStyle/>
          <a:p>
            <a:r>
              <a:rPr lang="en-US" sz="3600" i="1" dirty="0">
                <a:solidFill>
                  <a:srgbClr val="00B2EE"/>
                </a:solidFill>
              </a:rPr>
              <a:t>~10% yield penalty</a:t>
            </a:r>
            <a:endParaRPr lang="en-US" i="1" dirty="0">
              <a:solidFill>
                <a:srgbClr val="00B2EE"/>
              </a:solidFill>
            </a:endParaRPr>
          </a:p>
        </p:txBody>
      </p:sp>
    </p:spTree>
    <p:extLst>
      <p:ext uri="{BB962C8B-B14F-4D97-AF65-F5344CB8AC3E}">
        <p14:creationId xmlns:p14="http://schemas.microsoft.com/office/powerpoint/2010/main" val="40717172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751753714"/>
              </p:ext>
            </p:extLst>
          </p:nvPr>
        </p:nvGraphicFramePr>
        <p:xfrm>
          <a:off x="1880859" y="366752"/>
          <a:ext cx="4350259" cy="6188534"/>
        </p:xfrm>
        <a:graphic>
          <a:graphicData uri="http://schemas.openxmlformats.org/drawingml/2006/table">
            <a:tbl>
              <a:tblPr firstRow="1" firstCol="1" bandRow="1">
                <a:tableStyleId>{8FD4443E-F989-4FC4-A0C8-D5A2AF1F390B}</a:tableStyleId>
              </a:tblPr>
              <a:tblGrid>
                <a:gridCol w="4350259">
                  <a:extLst>
                    <a:ext uri="{9D8B030D-6E8A-4147-A177-3AD203B41FA5}">
                      <a16:colId xmlns:a16="http://schemas.microsoft.com/office/drawing/2014/main" val="3930982065"/>
                    </a:ext>
                  </a:extLst>
                </a:gridCol>
              </a:tblGrid>
              <a:tr h="83918">
                <a:tc>
                  <a:txBody>
                    <a:bodyPr/>
                    <a:lstStyle/>
                    <a:p>
                      <a:pPr marL="0" marR="0" algn="ctr">
                        <a:lnSpc>
                          <a:spcPct val="107000"/>
                        </a:lnSpc>
                        <a:spcBef>
                          <a:spcPts val="0"/>
                        </a:spcBef>
                        <a:spcAft>
                          <a:spcPts val="800"/>
                        </a:spcAft>
                      </a:pPr>
                      <a:r>
                        <a:rPr lang="en-US" sz="2000" dirty="0">
                          <a:solidFill>
                            <a:schemeClr val="tx2"/>
                          </a:solidFill>
                          <a:effectLst/>
                        </a:rPr>
                        <a:t>Hypothesis</a:t>
                      </a:r>
                      <a:endParaRPr lang="en-US" sz="2000"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363030782"/>
                  </a:ext>
                </a:extLst>
              </a:tr>
              <a:tr h="862874">
                <a:tc>
                  <a:txBody>
                    <a:bodyPr/>
                    <a:lstStyle/>
                    <a:p>
                      <a:pPr marL="0" marR="0">
                        <a:lnSpc>
                          <a:spcPct val="107000"/>
                        </a:lnSpc>
                        <a:spcBef>
                          <a:spcPts val="0"/>
                        </a:spcBef>
                        <a:spcAft>
                          <a:spcPts val="800"/>
                        </a:spcAft>
                      </a:pPr>
                      <a:r>
                        <a:rPr lang="en-US" sz="2000" dirty="0">
                          <a:solidFill>
                            <a:schemeClr val="bg2"/>
                          </a:solidFill>
                          <a:effectLst/>
                        </a:rPr>
                        <a:t>Insufficient soil water recharge following</a:t>
                      </a:r>
                      <a:r>
                        <a:rPr lang="en-US" sz="2000" baseline="0" dirty="0">
                          <a:solidFill>
                            <a:schemeClr val="bg2"/>
                          </a:solidFill>
                          <a:effectLst/>
                        </a:rPr>
                        <a:t> corn</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05814885"/>
                  </a:ext>
                </a:extLst>
              </a:tr>
              <a:tr h="606972">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rPr>
                        <a:t>Altered nitrogen</a:t>
                      </a:r>
                      <a:r>
                        <a:rPr lang="en-US" sz="2000" baseline="0" dirty="0">
                          <a:solidFill>
                            <a:schemeClr val="bg2"/>
                          </a:solidFill>
                          <a:effectLst/>
                        </a:rPr>
                        <a:t> cycling</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54651475"/>
                  </a:ext>
                </a:extLst>
              </a:tr>
              <a:tr h="606972">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rPr>
                        <a:t>Seedling death</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24693151"/>
                  </a:ext>
                </a:extLst>
              </a:tr>
              <a:tr h="604372">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rPr>
                        <a:t>Delayed emergence</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47777360"/>
                  </a:ext>
                </a:extLst>
              </a:tr>
              <a:tr h="810705">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rPr>
                        <a:t>Foliar disease</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05514717"/>
                  </a:ext>
                </a:extLst>
              </a:tr>
              <a:tr h="593889">
                <a:tc>
                  <a:txBody>
                    <a:bodyPr/>
                    <a:lstStyle/>
                    <a:p>
                      <a:pPr marL="0" marR="0">
                        <a:lnSpc>
                          <a:spcPct val="107000"/>
                        </a:lnSpc>
                        <a:spcBef>
                          <a:spcPts val="0"/>
                        </a:spcBef>
                        <a:spcAft>
                          <a:spcPts val="800"/>
                        </a:spcAft>
                      </a:pPr>
                      <a:r>
                        <a:rPr lang="en-US" sz="2000" dirty="0">
                          <a:solidFill>
                            <a:schemeClr val="bg2"/>
                          </a:solidFill>
                          <a:effectLst/>
                        </a:rPr>
                        <a:t>Compromised root growth</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57777739"/>
                  </a:ext>
                </a:extLst>
              </a:tr>
              <a:tr h="895546">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rPr>
                        <a:t>Compromised root function</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78745229"/>
                  </a:ext>
                </a:extLst>
              </a:tr>
              <a:tr h="895546">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rPr>
                        <a:t>Decreased early plant growth</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48213509"/>
                  </a:ext>
                </a:extLst>
              </a:tr>
            </a:tbl>
          </a:graphicData>
        </a:graphic>
      </p:graphicFrame>
    </p:spTree>
    <p:extLst>
      <p:ext uri="{BB962C8B-B14F-4D97-AF65-F5344CB8AC3E}">
        <p14:creationId xmlns:p14="http://schemas.microsoft.com/office/powerpoint/2010/main" val="350255030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9EB75-2552-4CF3-A19A-BDC2563AD651}"/>
              </a:ext>
            </a:extLst>
          </p:cNvPr>
          <p:cNvSpPr>
            <a:spLocks noGrp="1"/>
          </p:cNvSpPr>
          <p:nvPr>
            <p:ph type="title"/>
          </p:nvPr>
        </p:nvSpPr>
        <p:spPr>
          <a:xfrm>
            <a:off x="838200" y="2254083"/>
            <a:ext cx="10515600" cy="1325563"/>
          </a:xfrm>
        </p:spPr>
        <p:txBody>
          <a:bodyPr/>
          <a:lstStyle/>
          <a:p>
            <a:r>
              <a:rPr lang="en-US" dirty="0"/>
              <a:t>The Continuous Corn Penalty</a:t>
            </a:r>
            <a:endParaRPr lang="en-US" i="1" dirty="0">
              <a:solidFill>
                <a:srgbClr val="00B2EE"/>
              </a:solidFill>
            </a:endParaRPr>
          </a:p>
        </p:txBody>
      </p:sp>
      <p:sp>
        <p:nvSpPr>
          <p:cNvPr id="3" name="TextBox 2">
            <a:extLst>
              <a:ext uri="{FF2B5EF4-FFF2-40B4-BE49-F238E27FC236}">
                <a16:creationId xmlns:a16="http://schemas.microsoft.com/office/drawing/2014/main" id="{F5466A24-C11B-4469-B31A-2BE39598652B}"/>
              </a:ext>
            </a:extLst>
          </p:cNvPr>
          <p:cNvSpPr txBox="1"/>
          <p:nvPr/>
        </p:nvSpPr>
        <p:spPr>
          <a:xfrm>
            <a:off x="1034716" y="3429000"/>
            <a:ext cx="6074996" cy="1815882"/>
          </a:xfrm>
          <a:prstGeom prst="rect">
            <a:avLst/>
          </a:prstGeom>
          <a:noFill/>
        </p:spPr>
        <p:txBody>
          <a:bodyPr wrap="none" rtlCol="0">
            <a:spAutoFit/>
          </a:bodyPr>
          <a:lstStyle/>
          <a:p>
            <a:pPr marL="457200" indent="-457200">
              <a:buFontTx/>
              <a:buChar char="-"/>
            </a:pPr>
            <a:r>
              <a:rPr lang="en-US" sz="2800" i="1" dirty="0">
                <a:solidFill>
                  <a:srgbClr val="00B2EE"/>
                </a:solidFill>
              </a:rPr>
              <a:t>Effect does not compound over time</a:t>
            </a:r>
          </a:p>
          <a:p>
            <a:pPr marL="457200" indent="-457200">
              <a:buFontTx/>
              <a:buChar char="-"/>
            </a:pPr>
            <a:r>
              <a:rPr lang="en-US" sz="2800" i="1" dirty="0">
                <a:solidFill>
                  <a:srgbClr val="00B2EE"/>
                </a:solidFill>
              </a:rPr>
              <a:t>Exists in literature</a:t>
            </a:r>
          </a:p>
          <a:p>
            <a:pPr marL="457200" indent="-457200">
              <a:buFontTx/>
              <a:buChar char="-"/>
            </a:pPr>
            <a:r>
              <a:rPr lang="en-US" sz="2800" i="1" dirty="0">
                <a:solidFill>
                  <a:srgbClr val="00B2EE"/>
                </a:solidFill>
              </a:rPr>
              <a:t>Exists in our field sites</a:t>
            </a:r>
          </a:p>
          <a:p>
            <a:pPr marL="457200" indent="-457200">
              <a:buFontTx/>
              <a:buChar char="-"/>
            </a:pPr>
            <a:r>
              <a:rPr lang="en-US" sz="2800" i="1" dirty="0">
                <a:solidFill>
                  <a:srgbClr val="00B2EE"/>
                </a:solidFill>
              </a:rPr>
              <a:t>Lot of proposed causal mechanisms…</a:t>
            </a:r>
          </a:p>
        </p:txBody>
      </p:sp>
    </p:spTree>
    <p:extLst>
      <p:ext uri="{BB962C8B-B14F-4D97-AF65-F5344CB8AC3E}">
        <p14:creationId xmlns:p14="http://schemas.microsoft.com/office/powerpoint/2010/main" val="265451539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2404013141"/>
              </p:ext>
            </p:extLst>
          </p:nvPr>
        </p:nvGraphicFramePr>
        <p:xfrm>
          <a:off x="1880859" y="366752"/>
          <a:ext cx="4350259" cy="6188534"/>
        </p:xfrm>
        <a:graphic>
          <a:graphicData uri="http://schemas.openxmlformats.org/drawingml/2006/table">
            <a:tbl>
              <a:tblPr firstRow="1" firstCol="1" bandRow="1">
                <a:tableStyleId>{8FD4443E-F989-4FC4-A0C8-D5A2AF1F390B}</a:tableStyleId>
              </a:tblPr>
              <a:tblGrid>
                <a:gridCol w="4350259">
                  <a:extLst>
                    <a:ext uri="{9D8B030D-6E8A-4147-A177-3AD203B41FA5}">
                      <a16:colId xmlns:a16="http://schemas.microsoft.com/office/drawing/2014/main" val="3930982065"/>
                    </a:ext>
                  </a:extLst>
                </a:gridCol>
              </a:tblGrid>
              <a:tr h="83918">
                <a:tc>
                  <a:txBody>
                    <a:bodyPr/>
                    <a:lstStyle/>
                    <a:p>
                      <a:pPr marL="0" marR="0" algn="ctr">
                        <a:lnSpc>
                          <a:spcPct val="107000"/>
                        </a:lnSpc>
                        <a:spcBef>
                          <a:spcPts val="0"/>
                        </a:spcBef>
                        <a:spcAft>
                          <a:spcPts val="800"/>
                        </a:spcAft>
                      </a:pPr>
                      <a:r>
                        <a:rPr lang="en-US" sz="2000" dirty="0">
                          <a:solidFill>
                            <a:schemeClr val="tx2"/>
                          </a:solidFill>
                          <a:effectLst/>
                        </a:rPr>
                        <a:t>Hypothesis</a:t>
                      </a:r>
                      <a:endParaRPr lang="en-US" sz="2000"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363030782"/>
                  </a:ext>
                </a:extLst>
              </a:tr>
              <a:tr h="862874">
                <a:tc>
                  <a:txBody>
                    <a:bodyPr/>
                    <a:lstStyle/>
                    <a:p>
                      <a:pPr marL="0" marR="0">
                        <a:lnSpc>
                          <a:spcPct val="107000"/>
                        </a:lnSpc>
                        <a:spcBef>
                          <a:spcPts val="0"/>
                        </a:spcBef>
                        <a:spcAft>
                          <a:spcPts val="800"/>
                        </a:spcAft>
                      </a:pPr>
                      <a:r>
                        <a:rPr lang="en-US" sz="2000" dirty="0">
                          <a:solidFill>
                            <a:schemeClr val="bg2"/>
                          </a:solidFill>
                          <a:effectLst/>
                        </a:rPr>
                        <a:t>Insufficient soil water recharge following</a:t>
                      </a:r>
                      <a:r>
                        <a:rPr lang="en-US" sz="2000" baseline="0" dirty="0">
                          <a:solidFill>
                            <a:schemeClr val="bg2"/>
                          </a:solidFill>
                          <a:effectLst/>
                        </a:rPr>
                        <a:t> corn</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05814885"/>
                  </a:ext>
                </a:extLst>
              </a:tr>
              <a:tr h="606972">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rPr>
                        <a:t>Altered nitrogen</a:t>
                      </a:r>
                      <a:r>
                        <a:rPr lang="en-US" sz="2000" baseline="0" dirty="0">
                          <a:solidFill>
                            <a:schemeClr val="bg2"/>
                          </a:solidFill>
                          <a:effectLst/>
                        </a:rPr>
                        <a:t> cycling</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54651475"/>
                  </a:ext>
                </a:extLst>
              </a:tr>
              <a:tr h="606972">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rPr>
                        <a:t>Seedling death</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24693151"/>
                  </a:ext>
                </a:extLst>
              </a:tr>
              <a:tr h="604372">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rPr>
                        <a:t>Delayed emergence</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47777360"/>
                  </a:ext>
                </a:extLst>
              </a:tr>
              <a:tr h="810705">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rPr>
                        <a:t>Foliar disease</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05514717"/>
                  </a:ext>
                </a:extLst>
              </a:tr>
              <a:tr h="593889">
                <a:tc>
                  <a:txBody>
                    <a:bodyPr/>
                    <a:lstStyle/>
                    <a:p>
                      <a:pPr marL="0" marR="0">
                        <a:lnSpc>
                          <a:spcPct val="107000"/>
                        </a:lnSpc>
                        <a:spcBef>
                          <a:spcPts val="0"/>
                        </a:spcBef>
                        <a:spcAft>
                          <a:spcPts val="800"/>
                        </a:spcAft>
                      </a:pPr>
                      <a:r>
                        <a:rPr lang="en-US" sz="2000" dirty="0">
                          <a:solidFill>
                            <a:schemeClr val="bg2"/>
                          </a:solidFill>
                          <a:effectLst/>
                        </a:rPr>
                        <a:t>Compromised root growth</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57777739"/>
                  </a:ext>
                </a:extLst>
              </a:tr>
              <a:tr h="895546">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rPr>
                        <a:t>Compromised root function</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78745229"/>
                  </a:ext>
                </a:extLst>
              </a:tr>
              <a:tr h="895546">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rPr>
                        <a:t>Decreased early plant growth</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48213509"/>
                  </a:ext>
                </a:extLst>
              </a:tr>
            </a:tbl>
          </a:graphicData>
        </a:graphic>
      </p:graphicFrame>
    </p:spTree>
    <p:extLst>
      <p:ext uri="{BB962C8B-B14F-4D97-AF65-F5344CB8AC3E}">
        <p14:creationId xmlns:p14="http://schemas.microsoft.com/office/powerpoint/2010/main" val="366769829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BEBA8EAE-BF5A-486C-A8C5-ECC9F3942E4B}">
                <a14:imgProps xmlns:a14="http://schemas.microsoft.com/office/drawing/2010/main">
                  <a14:imgLayer r:embed="rId4">
                    <a14:imgEffect>
                      <a14:brightnessContrast bright="20000" contrast="-20000"/>
                    </a14:imgEffect>
                  </a14:imgLayer>
                </a14:imgProps>
              </a:ext>
            </a:extLst>
          </a:blip>
          <a:stretch>
            <a:fillRect/>
          </a:stretch>
        </p:blipFill>
        <p:spPr>
          <a:xfrm>
            <a:off x="6096000" y="386047"/>
            <a:ext cx="5712050" cy="2275656"/>
          </a:xfrm>
          <a:prstGeom prst="rect">
            <a:avLst/>
          </a:prstGeom>
        </p:spPr>
      </p:pic>
      <p:grpSp>
        <p:nvGrpSpPr>
          <p:cNvPr id="8" name="Group 7"/>
          <p:cNvGrpSpPr/>
          <p:nvPr/>
        </p:nvGrpSpPr>
        <p:grpSpPr>
          <a:xfrm>
            <a:off x="435801" y="386047"/>
            <a:ext cx="3438021" cy="4237535"/>
            <a:chOff x="7343462" y="2254469"/>
            <a:chExt cx="2469261" cy="3043489"/>
          </a:xfrm>
        </p:grpSpPr>
        <p:pic>
          <p:nvPicPr>
            <p:cNvPr id="4" name="Picture 3"/>
            <p:cNvPicPr>
              <a:picLocks noChangeAspect="1"/>
            </p:cNvPicPr>
            <p:nvPr/>
          </p:nvPicPr>
          <p:blipFill>
            <a:blip r:embed="rId5">
              <a:duotone>
                <a:prstClr val="black"/>
                <a:schemeClr val="tx2">
                  <a:tint val="45000"/>
                  <a:satMod val="400000"/>
                </a:schemeClr>
              </a:duotone>
            </a:blip>
            <a:stretch>
              <a:fillRect/>
            </a:stretch>
          </p:blipFill>
          <p:spPr>
            <a:xfrm>
              <a:off x="7343462" y="2254469"/>
              <a:ext cx="1713661" cy="2238046"/>
            </a:xfrm>
            <a:prstGeom prst="rect">
              <a:avLst/>
            </a:prstGeom>
          </p:spPr>
        </p:pic>
        <p:pic>
          <p:nvPicPr>
            <p:cNvPr id="5" name="Picture 4"/>
            <p:cNvPicPr>
              <a:picLocks noChangeAspect="1"/>
            </p:cNvPicPr>
            <p:nvPr/>
          </p:nvPicPr>
          <p:blipFill>
            <a:blip r:embed="rId6">
              <a:duotone>
                <a:prstClr val="black"/>
                <a:schemeClr val="tx2">
                  <a:tint val="45000"/>
                  <a:satMod val="400000"/>
                </a:schemeClr>
              </a:duotone>
            </a:blip>
            <a:stretch>
              <a:fillRect/>
            </a:stretch>
          </p:blipFill>
          <p:spPr>
            <a:xfrm>
              <a:off x="7576563" y="2496131"/>
              <a:ext cx="1846536" cy="2395221"/>
            </a:xfrm>
            <a:prstGeom prst="rect">
              <a:avLst/>
            </a:prstGeom>
          </p:spPr>
        </p:pic>
        <p:pic>
          <p:nvPicPr>
            <p:cNvPr id="6" name="Picture 5"/>
            <p:cNvPicPr>
              <a:picLocks noChangeAspect="1"/>
            </p:cNvPicPr>
            <p:nvPr/>
          </p:nvPicPr>
          <p:blipFill>
            <a:blip r:embed="rId7">
              <a:duotone>
                <a:prstClr val="black"/>
                <a:schemeClr val="tx2">
                  <a:tint val="45000"/>
                  <a:satMod val="400000"/>
                </a:schemeClr>
              </a:duotone>
            </a:blip>
            <a:stretch>
              <a:fillRect/>
            </a:stretch>
          </p:blipFill>
          <p:spPr>
            <a:xfrm>
              <a:off x="7851227" y="2746863"/>
              <a:ext cx="1961496" cy="2551095"/>
            </a:xfrm>
            <a:prstGeom prst="rect">
              <a:avLst/>
            </a:prstGeom>
          </p:spPr>
        </p:pic>
      </p:grpSp>
      <p:pic>
        <p:nvPicPr>
          <p:cNvPr id="7" name="Picture 6"/>
          <p:cNvPicPr>
            <a:picLocks noChangeAspect="1"/>
          </p:cNvPicPr>
          <p:nvPr/>
        </p:nvPicPr>
        <p:blipFill rotWithShape="1">
          <a:blip r:embed="rId8" cstate="hqprint">
            <a:duotone>
              <a:prstClr val="black"/>
              <a:schemeClr val="tx2">
                <a:tint val="45000"/>
                <a:satMod val="400000"/>
              </a:schemeClr>
            </a:duotone>
            <a:extLst>
              <a:ext uri="{BEBA8EAE-BF5A-486C-A8C5-ECC9F3942E4B}">
                <a14:imgProps xmlns:a14="http://schemas.microsoft.com/office/drawing/2010/main">
                  <a14:imgLayer r:embed="rId9">
                    <a14:imgEffect>
                      <a14:brightnessContrast bright="-40000" contrast="-20000"/>
                    </a14:imgEffect>
                  </a14:imgLayer>
                </a14:imgProps>
              </a:ext>
              <a:ext uri="{28A0092B-C50C-407E-A947-70E740481C1C}">
                <a14:useLocalDpi xmlns:a14="http://schemas.microsoft.com/office/drawing/2010/main" val="0"/>
              </a:ext>
            </a:extLst>
          </a:blip>
          <a:srcRect l="28698" t="494" r="27050"/>
          <a:stretch/>
        </p:blipFill>
        <p:spPr>
          <a:xfrm>
            <a:off x="4466336" y="3224462"/>
            <a:ext cx="3259328" cy="3420182"/>
          </a:xfrm>
          <a:prstGeom prst="rect">
            <a:avLst/>
          </a:prstGeom>
        </p:spPr>
      </p:pic>
    </p:spTree>
    <p:extLst>
      <p:ext uri="{BB962C8B-B14F-4D97-AF65-F5344CB8AC3E}">
        <p14:creationId xmlns:p14="http://schemas.microsoft.com/office/powerpoint/2010/main" val="181878255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C687F5D-D440-4471-A488-1A18F8A06A7D}"/>
              </a:ext>
            </a:extLst>
          </p:cNvPr>
          <p:cNvSpPr>
            <a:spLocks noGrp="1"/>
          </p:cNvSpPr>
          <p:nvPr>
            <p:ph type="title"/>
          </p:nvPr>
        </p:nvSpPr>
        <p:spPr/>
        <p:txBody>
          <a:bodyPr/>
          <a:lstStyle/>
          <a:p>
            <a:endParaRPr lang="en-US"/>
          </a:p>
        </p:txBody>
      </p:sp>
      <p:sp>
        <p:nvSpPr>
          <p:cNvPr id="5" name="Content Placeholder 4">
            <a:extLst>
              <a:ext uri="{FF2B5EF4-FFF2-40B4-BE49-F238E27FC236}">
                <a16:creationId xmlns:a16="http://schemas.microsoft.com/office/drawing/2014/main" id="{414BE141-7F1C-4360-869D-5F7BB509A9DE}"/>
              </a:ext>
            </a:extLst>
          </p:cNvPr>
          <p:cNvSpPr>
            <a:spLocks noGrp="1"/>
          </p:cNvSpPr>
          <p:nvPr>
            <p:ph idx="1"/>
          </p:nvPr>
        </p:nvSpPr>
        <p:spPr/>
        <p:txBody>
          <a:bodyPr/>
          <a:lstStyle/>
          <a:p>
            <a:r>
              <a:rPr lang="en-US" dirty="0"/>
              <a:t>Open-source</a:t>
            </a:r>
          </a:p>
          <a:p>
            <a:r>
              <a:rPr lang="en-US" dirty="0"/>
              <a:t>Team of support</a:t>
            </a:r>
          </a:p>
          <a:p>
            <a:r>
              <a:rPr lang="en-US" dirty="0"/>
              <a:t>Used world-wide</a:t>
            </a:r>
          </a:p>
          <a:p>
            <a:r>
              <a:rPr lang="en-US" dirty="0"/>
              <a:t>Validated in Midwest</a:t>
            </a:r>
          </a:p>
          <a:p>
            <a:endParaRPr lang="en-US" dirty="0"/>
          </a:p>
        </p:txBody>
      </p:sp>
      <p:pic>
        <p:nvPicPr>
          <p:cNvPr id="3" name="Picture 2">
            <a:extLst>
              <a:ext uri="{FF2B5EF4-FFF2-40B4-BE49-F238E27FC236}">
                <a16:creationId xmlns:a16="http://schemas.microsoft.com/office/drawing/2014/main" id="{2D41E758-2553-4B24-A8AD-6F2FC830FA71}"/>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20000"/>
                    </a14:imgEffect>
                  </a14:imgLayer>
                </a14:imgProps>
              </a:ext>
            </a:extLst>
          </a:blip>
          <a:stretch>
            <a:fillRect/>
          </a:stretch>
        </p:blipFill>
        <p:spPr>
          <a:xfrm>
            <a:off x="5819273" y="1825625"/>
            <a:ext cx="5712050" cy="2275656"/>
          </a:xfrm>
          <a:prstGeom prst="rect">
            <a:avLst/>
          </a:prstGeom>
        </p:spPr>
      </p:pic>
    </p:spTree>
    <p:extLst>
      <p:ext uri="{BB962C8B-B14F-4D97-AF65-F5344CB8AC3E}">
        <p14:creationId xmlns:p14="http://schemas.microsoft.com/office/powerpoint/2010/main" val="22541062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996370421"/>
              </p:ext>
            </p:extLst>
          </p:nvPr>
        </p:nvGraphicFramePr>
        <p:xfrm>
          <a:off x="1880859" y="366752"/>
          <a:ext cx="8111553" cy="6188534"/>
        </p:xfrm>
        <a:graphic>
          <a:graphicData uri="http://schemas.openxmlformats.org/drawingml/2006/table">
            <a:tbl>
              <a:tblPr firstRow="1" firstCol="1" bandRow="1">
                <a:tableStyleId>{8FD4443E-F989-4FC4-A0C8-D5A2AF1F390B}</a:tableStyleId>
              </a:tblPr>
              <a:tblGrid>
                <a:gridCol w="4350259">
                  <a:extLst>
                    <a:ext uri="{9D8B030D-6E8A-4147-A177-3AD203B41FA5}">
                      <a16:colId xmlns:a16="http://schemas.microsoft.com/office/drawing/2014/main" val="3930982065"/>
                    </a:ext>
                  </a:extLst>
                </a:gridCol>
                <a:gridCol w="3761294">
                  <a:extLst>
                    <a:ext uri="{9D8B030D-6E8A-4147-A177-3AD203B41FA5}">
                      <a16:colId xmlns:a16="http://schemas.microsoft.com/office/drawing/2014/main" val="1955427857"/>
                    </a:ext>
                  </a:extLst>
                </a:gridCol>
              </a:tblGrid>
              <a:tr h="83918">
                <a:tc>
                  <a:txBody>
                    <a:bodyPr/>
                    <a:lstStyle/>
                    <a:p>
                      <a:pPr marL="0" marR="0" algn="ctr">
                        <a:lnSpc>
                          <a:spcPct val="107000"/>
                        </a:lnSpc>
                        <a:spcBef>
                          <a:spcPts val="0"/>
                        </a:spcBef>
                        <a:spcAft>
                          <a:spcPts val="800"/>
                        </a:spcAft>
                      </a:pPr>
                      <a:r>
                        <a:rPr lang="en-US" sz="2000" dirty="0">
                          <a:solidFill>
                            <a:schemeClr val="tx2"/>
                          </a:solidFill>
                          <a:effectLst/>
                        </a:rPr>
                        <a:t>Hypothesis</a:t>
                      </a:r>
                      <a:endParaRPr lang="en-US" sz="2000"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algn="ctr">
                        <a:lnSpc>
                          <a:spcPct val="107000"/>
                        </a:lnSpc>
                        <a:spcBef>
                          <a:spcPts val="0"/>
                        </a:spcBef>
                        <a:spcAft>
                          <a:spcPts val="800"/>
                        </a:spcAft>
                      </a:pPr>
                      <a:r>
                        <a:rPr lang="en-US" sz="2000" dirty="0">
                          <a:solidFill>
                            <a:schemeClr val="tx2"/>
                          </a:solidFill>
                          <a:effectLst/>
                        </a:rPr>
                        <a:t>Model</a:t>
                      </a:r>
                      <a:endParaRPr lang="en-US" sz="2000"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363030782"/>
                  </a:ext>
                </a:extLst>
              </a:tr>
              <a:tr h="862874">
                <a:tc>
                  <a:txBody>
                    <a:bodyPr/>
                    <a:lstStyle/>
                    <a:p>
                      <a:pPr marL="0" marR="0">
                        <a:lnSpc>
                          <a:spcPct val="107000"/>
                        </a:lnSpc>
                        <a:spcBef>
                          <a:spcPts val="0"/>
                        </a:spcBef>
                        <a:spcAft>
                          <a:spcPts val="800"/>
                        </a:spcAft>
                      </a:pPr>
                      <a:r>
                        <a:rPr lang="en-US" sz="2000" b="1" dirty="0">
                          <a:solidFill>
                            <a:schemeClr val="bg1"/>
                          </a:solidFill>
                          <a:effectLst/>
                        </a:rPr>
                        <a:t>Insufficient soil water recharge following corn</a:t>
                      </a:r>
                      <a:endParaRPr lang="en-US" sz="20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nSpc>
                          <a:spcPct val="107000"/>
                        </a:lnSpc>
                        <a:spcBef>
                          <a:spcPts val="0"/>
                        </a:spcBef>
                        <a:spcAft>
                          <a:spcPts val="800"/>
                        </a:spcAft>
                      </a:pPr>
                      <a:r>
                        <a:rPr lang="en-US" sz="20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Look at soil moisture</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05814885"/>
                  </a:ext>
                </a:extLst>
              </a:tr>
              <a:tr h="606972">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b="1" dirty="0">
                          <a:solidFill>
                            <a:schemeClr val="bg2"/>
                          </a:solidFill>
                          <a:effectLst/>
                        </a:rPr>
                        <a:t>Altered nitrogen</a:t>
                      </a:r>
                      <a:r>
                        <a:rPr lang="en-US" sz="2000" b="1" baseline="0" dirty="0">
                          <a:solidFill>
                            <a:schemeClr val="bg2"/>
                          </a:solidFill>
                          <a:effectLst/>
                        </a:rPr>
                        <a:t> cycling</a:t>
                      </a:r>
                      <a:endParaRPr lang="en-US" sz="2000" b="1"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nSpc>
                          <a:spcPct val="107000"/>
                        </a:lnSpc>
                        <a:spcBef>
                          <a:spcPts val="0"/>
                        </a:spcBef>
                        <a:spcAft>
                          <a:spcPts val="800"/>
                        </a:spcAft>
                      </a:pPr>
                      <a:r>
                        <a:rPr lang="en-US" sz="2000" b="1"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In progress…</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54651475"/>
                  </a:ext>
                </a:extLst>
              </a:tr>
              <a:tr h="606972">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b="1" dirty="0">
                          <a:solidFill>
                            <a:schemeClr val="bg2"/>
                          </a:solidFill>
                          <a:effectLst/>
                        </a:rPr>
                        <a:t>Seedling death</a:t>
                      </a:r>
                      <a:endParaRPr lang="en-US" sz="2000" b="1"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nSpc>
                          <a:spcPct val="107000"/>
                        </a:lnSpc>
                        <a:spcBef>
                          <a:spcPts val="0"/>
                        </a:spcBef>
                        <a:spcAft>
                          <a:spcPts val="800"/>
                        </a:spcAft>
                      </a:pPr>
                      <a:r>
                        <a:rPr lang="en-US" sz="2000" b="1"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Change</a:t>
                      </a:r>
                      <a:r>
                        <a:rPr lang="en-US" sz="2000" b="1" baseline="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 planting density</a:t>
                      </a:r>
                      <a:endParaRPr lang="en-US" sz="2000" b="1"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24693151"/>
                  </a:ext>
                </a:extLst>
              </a:tr>
              <a:tr h="604372">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b="1" dirty="0">
                          <a:solidFill>
                            <a:schemeClr val="bg2"/>
                          </a:solidFill>
                          <a:effectLst/>
                        </a:rPr>
                        <a:t>Delayed emergence</a:t>
                      </a:r>
                      <a:endParaRPr lang="en-US" sz="2000" b="1"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nSpc>
                          <a:spcPct val="107000"/>
                        </a:lnSpc>
                        <a:spcBef>
                          <a:spcPts val="0"/>
                        </a:spcBef>
                        <a:spcAft>
                          <a:spcPts val="800"/>
                        </a:spcAft>
                      </a:pPr>
                      <a:r>
                        <a:rPr lang="en-US" sz="2000" b="1"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Change sowing depth</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47777360"/>
                  </a:ext>
                </a:extLst>
              </a:tr>
              <a:tr h="810705">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b="1" dirty="0">
                          <a:solidFill>
                            <a:schemeClr val="bg2"/>
                          </a:solidFill>
                          <a:effectLst/>
                        </a:rPr>
                        <a:t>Foliar disease</a:t>
                      </a:r>
                      <a:endParaRPr lang="en-US" sz="2000" b="1"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nSpc>
                          <a:spcPct val="107000"/>
                        </a:lnSpc>
                        <a:spcBef>
                          <a:spcPts val="0"/>
                        </a:spcBef>
                        <a:spcAft>
                          <a:spcPts val="800"/>
                        </a:spcAft>
                      </a:pPr>
                      <a:r>
                        <a:rPr lang="en-US" sz="2000" b="1"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Change plant parameter</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05514717"/>
                  </a:ext>
                </a:extLst>
              </a:tr>
              <a:tr h="593889">
                <a:tc>
                  <a:txBody>
                    <a:bodyPr/>
                    <a:lstStyle/>
                    <a:p>
                      <a:pPr marL="0" marR="0">
                        <a:lnSpc>
                          <a:spcPct val="107000"/>
                        </a:lnSpc>
                        <a:spcBef>
                          <a:spcPts val="0"/>
                        </a:spcBef>
                        <a:spcAft>
                          <a:spcPts val="800"/>
                        </a:spcAft>
                      </a:pPr>
                      <a:r>
                        <a:rPr lang="en-US" sz="2000" b="1" dirty="0">
                          <a:solidFill>
                            <a:schemeClr val="bg2"/>
                          </a:solidFill>
                          <a:effectLst/>
                        </a:rPr>
                        <a:t>Compromised root growth</a:t>
                      </a:r>
                      <a:endParaRPr lang="en-US" sz="2000" b="1"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nSpc>
                          <a:spcPct val="107000"/>
                        </a:lnSpc>
                        <a:spcBef>
                          <a:spcPts val="0"/>
                        </a:spcBef>
                        <a:spcAft>
                          <a:spcPts val="800"/>
                        </a:spcAft>
                      </a:pPr>
                      <a:r>
                        <a:rPr lang="en-US" sz="2000" b="1"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Change plant parameter</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57777739"/>
                  </a:ext>
                </a:extLst>
              </a:tr>
              <a:tr h="895546">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b="1" dirty="0">
                          <a:solidFill>
                            <a:schemeClr val="bg2"/>
                          </a:solidFill>
                          <a:effectLst/>
                        </a:rPr>
                        <a:t>Compromised root function</a:t>
                      </a:r>
                      <a:endParaRPr lang="en-US" sz="2000" b="1"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nSpc>
                          <a:spcPct val="107000"/>
                        </a:lnSpc>
                        <a:spcBef>
                          <a:spcPts val="0"/>
                        </a:spcBef>
                        <a:spcAft>
                          <a:spcPts val="800"/>
                        </a:spcAft>
                      </a:pPr>
                      <a:r>
                        <a:rPr lang="en-US" sz="2000" b="1"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Change plant parameter</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78745229"/>
                  </a:ext>
                </a:extLst>
              </a:tr>
              <a:tr h="895546">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b="1" dirty="0">
                          <a:solidFill>
                            <a:schemeClr val="bg2"/>
                          </a:solidFill>
                          <a:effectLst/>
                        </a:rPr>
                        <a:t>Decreased early plant growth</a:t>
                      </a:r>
                      <a:endParaRPr lang="en-US" sz="2000" b="1"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nSpc>
                          <a:spcPct val="107000"/>
                        </a:lnSpc>
                        <a:spcBef>
                          <a:spcPts val="0"/>
                        </a:spcBef>
                        <a:spcAft>
                          <a:spcPts val="800"/>
                        </a:spcAft>
                      </a:pPr>
                      <a:r>
                        <a:rPr lang="en-US" sz="2000" b="1"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Change plant parameter</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48213509"/>
                  </a:ext>
                </a:extLst>
              </a:tr>
            </a:tbl>
          </a:graphicData>
        </a:graphic>
      </p:graphicFrame>
    </p:spTree>
    <p:extLst>
      <p:ext uri="{BB962C8B-B14F-4D97-AF65-F5344CB8AC3E}">
        <p14:creationId xmlns:p14="http://schemas.microsoft.com/office/powerpoint/2010/main" val="381794531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1922409027"/>
              </p:ext>
            </p:extLst>
          </p:nvPr>
        </p:nvGraphicFramePr>
        <p:xfrm>
          <a:off x="1880859" y="366752"/>
          <a:ext cx="8111553" cy="6188534"/>
        </p:xfrm>
        <a:graphic>
          <a:graphicData uri="http://schemas.openxmlformats.org/drawingml/2006/table">
            <a:tbl>
              <a:tblPr firstRow="1" firstCol="1" bandRow="1">
                <a:tableStyleId>{8FD4443E-F989-4FC4-A0C8-D5A2AF1F390B}</a:tableStyleId>
              </a:tblPr>
              <a:tblGrid>
                <a:gridCol w="4350259">
                  <a:extLst>
                    <a:ext uri="{9D8B030D-6E8A-4147-A177-3AD203B41FA5}">
                      <a16:colId xmlns:a16="http://schemas.microsoft.com/office/drawing/2014/main" val="3930982065"/>
                    </a:ext>
                  </a:extLst>
                </a:gridCol>
                <a:gridCol w="3761294">
                  <a:extLst>
                    <a:ext uri="{9D8B030D-6E8A-4147-A177-3AD203B41FA5}">
                      <a16:colId xmlns:a16="http://schemas.microsoft.com/office/drawing/2014/main" val="1955427857"/>
                    </a:ext>
                  </a:extLst>
                </a:gridCol>
              </a:tblGrid>
              <a:tr h="83918">
                <a:tc>
                  <a:txBody>
                    <a:bodyPr/>
                    <a:lstStyle/>
                    <a:p>
                      <a:pPr marL="0" marR="0" algn="ctr">
                        <a:lnSpc>
                          <a:spcPct val="107000"/>
                        </a:lnSpc>
                        <a:spcBef>
                          <a:spcPts val="0"/>
                        </a:spcBef>
                        <a:spcAft>
                          <a:spcPts val="800"/>
                        </a:spcAft>
                      </a:pPr>
                      <a:r>
                        <a:rPr lang="en-US" sz="2000" dirty="0">
                          <a:solidFill>
                            <a:schemeClr val="tx2"/>
                          </a:solidFill>
                          <a:effectLst/>
                        </a:rPr>
                        <a:t>Hypothesis</a:t>
                      </a:r>
                      <a:endParaRPr lang="en-US" sz="2000"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algn="ctr">
                        <a:lnSpc>
                          <a:spcPct val="107000"/>
                        </a:lnSpc>
                        <a:spcBef>
                          <a:spcPts val="0"/>
                        </a:spcBef>
                        <a:spcAft>
                          <a:spcPts val="800"/>
                        </a:spcAft>
                      </a:pPr>
                      <a:r>
                        <a:rPr lang="en-US" sz="2000" dirty="0">
                          <a:solidFill>
                            <a:schemeClr val="tx2"/>
                          </a:solidFill>
                          <a:effectLst/>
                        </a:rPr>
                        <a:t>Model</a:t>
                      </a:r>
                      <a:endParaRPr lang="en-US" sz="2000"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363030782"/>
                  </a:ext>
                </a:extLst>
              </a:tr>
              <a:tr h="862874">
                <a:tc>
                  <a:txBody>
                    <a:bodyPr/>
                    <a:lstStyle/>
                    <a:p>
                      <a:pPr marL="0" marR="0">
                        <a:lnSpc>
                          <a:spcPct val="107000"/>
                        </a:lnSpc>
                        <a:spcBef>
                          <a:spcPts val="0"/>
                        </a:spcBef>
                        <a:spcAft>
                          <a:spcPts val="800"/>
                        </a:spcAft>
                      </a:pPr>
                      <a:r>
                        <a:rPr lang="en-US" sz="2000" b="1" strike="sngStrike" dirty="0">
                          <a:solidFill>
                            <a:schemeClr val="bg1"/>
                          </a:solidFill>
                          <a:effectLst/>
                        </a:rPr>
                        <a:t>Insufficient soil water recharge following corn</a:t>
                      </a:r>
                      <a:endParaRPr lang="en-US" sz="2000" b="1" strike="sngStrike"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nSpc>
                          <a:spcPct val="107000"/>
                        </a:lnSpc>
                        <a:spcBef>
                          <a:spcPts val="0"/>
                        </a:spcBef>
                        <a:spcAft>
                          <a:spcPts val="800"/>
                        </a:spcAft>
                      </a:pPr>
                      <a:r>
                        <a:rPr lang="en-US" sz="20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Look at soil moisture</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05814885"/>
                  </a:ext>
                </a:extLst>
              </a:tr>
              <a:tr h="606972">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b="1" dirty="0">
                          <a:solidFill>
                            <a:schemeClr val="bg2"/>
                          </a:solidFill>
                          <a:effectLst/>
                        </a:rPr>
                        <a:t>Altered nitrogen</a:t>
                      </a:r>
                      <a:r>
                        <a:rPr lang="en-US" sz="2000" b="1" baseline="0" dirty="0">
                          <a:solidFill>
                            <a:schemeClr val="bg2"/>
                          </a:solidFill>
                          <a:effectLst/>
                        </a:rPr>
                        <a:t> cycling</a:t>
                      </a:r>
                      <a:endParaRPr lang="en-US" sz="2000" b="1"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nSpc>
                          <a:spcPct val="107000"/>
                        </a:lnSpc>
                        <a:spcBef>
                          <a:spcPts val="0"/>
                        </a:spcBef>
                        <a:spcAft>
                          <a:spcPts val="800"/>
                        </a:spcAft>
                      </a:pPr>
                      <a:r>
                        <a:rPr lang="en-US" sz="2000" b="1"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In progress…</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54651475"/>
                  </a:ext>
                </a:extLst>
              </a:tr>
              <a:tr h="606972">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b="1" dirty="0">
                          <a:solidFill>
                            <a:schemeClr val="bg2"/>
                          </a:solidFill>
                          <a:effectLst/>
                        </a:rPr>
                        <a:t>Seedling death</a:t>
                      </a:r>
                      <a:endParaRPr lang="en-US" sz="2000" b="1"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nSpc>
                          <a:spcPct val="107000"/>
                        </a:lnSpc>
                        <a:spcBef>
                          <a:spcPts val="0"/>
                        </a:spcBef>
                        <a:spcAft>
                          <a:spcPts val="800"/>
                        </a:spcAft>
                      </a:pPr>
                      <a:r>
                        <a:rPr lang="en-US" sz="2000" b="1"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Change</a:t>
                      </a:r>
                      <a:r>
                        <a:rPr lang="en-US" sz="2000" b="1" baseline="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 planting density</a:t>
                      </a:r>
                      <a:endParaRPr lang="en-US" sz="2000" b="1"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24693151"/>
                  </a:ext>
                </a:extLst>
              </a:tr>
              <a:tr h="604372">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b="1" dirty="0">
                          <a:solidFill>
                            <a:schemeClr val="bg2"/>
                          </a:solidFill>
                          <a:effectLst/>
                        </a:rPr>
                        <a:t>Delayed emergence</a:t>
                      </a:r>
                      <a:endParaRPr lang="en-US" sz="2000" b="1"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nSpc>
                          <a:spcPct val="107000"/>
                        </a:lnSpc>
                        <a:spcBef>
                          <a:spcPts val="0"/>
                        </a:spcBef>
                        <a:spcAft>
                          <a:spcPts val="800"/>
                        </a:spcAft>
                      </a:pPr>
                      <a:r>
                        <a:rPr lang="en-US" sz="2000" b="1"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Change sowing depth</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47777360"/>
                  </a:ext>
                </a:extLst>
              </a:tr>
              <a:tr h="810705">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b="1" dirty="0">
                          <a:solidFill>
                            <a:schemeClr val="bg2"/>
                          </a:solidFill>
                          <a:effectLst/>
                        </a:rPr>
                        <a:t>Foliar disease</a:t>
                      </a:r>
                      <a:endParaRPr lang="en-US" sz="2000" b="1"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nSpc>
                          <a:spcPct val="107000"/>
                        </a:lnSpc>
                        <a:spcBef>
                          <a:spcPts val="0"/>
                        </a:spcBef>
                        <a:spcAft>
                          <a:spcPts val="800"/>
                        </a:spcAft>
                      </a:pPr>
                      <a:r>
                        <a:rPr lang="en-US" sz="2000" b="1"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Change plant parameter</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05514717"/>
                  </a:ext>
                </a:extLst>
              </a:tr>
              <a:tr h="593889">
                <a:tc>
                  <a:txBody>
                    <a:bodyPr/>
                    <a:lstStyle/>
                    <a:p>
                      <a:pPr marL="0" marR="0">
                        <a:lnSpc>
                          <a:spcPct val="107000"/>
                        </a:lnSpc>
                        <a:spcBef>
                          <a:spcPts val="0"/>
                        </a:spcBef>
                        <a:spcAft>
                          <a:spcPts val="800"/>
                        </a:spcAft>
                      </a:pPr>
                      <a:r>
                        <a:rPr lang="en-US" sz="2000" b="1" dirty="0">
                          <a:solidFill>
                            <a:schemeClr val="bg2"/>
                          </a:solidFill>
                          <a:effectLst/>
                        </a:rPr>
                        <a:t>Compromised root growth</a:t>
                      </a:r>
                      <a:endParaRPr lang="en-US" sz="2000" b="1"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nSpc>
                          <a:spcPct val="107000"/>
                        </a:lnSpc>
                        <a:spcBef>
                          <a:spcPts val="0"/>
                        </a:spcBef>
                        <a:spcAft>
                          <a:spcPts val="800"/>
                        </a:spcAft>
                      </a:pPr>
                      <a:r>
                        <a:rPr lang="en-US" sz="2000" b="1"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Change plant parameter</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57777739"/>
                  </a:ext>
                </a:extLst>
              </a:tr>
              <a:tr h="895546">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b="1" dirty="0">
                          <a:solidFill>
                            <a:schemeClr val="bg2"/>
                          </a:solidFill>
                          <a:effectLst/>
                        </a:rPr>
                        <a:t>Compromised root function</a:t>
                      </a:r>
                      <a:endParaRPr lang="en-US" sz="2000" b="1"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nSpc>
                          <a:spcPct val="107000"/>
                        </a:lnSpc>
                        <a:spcBef>
                          <a:spcPts val="0"/>
                        </a:spcBef>
                        <a:spcAft>
                          <a:spcPts val="800"/>
                        </a:spcAft>
                      </a:pPr>
                      <a:r>
                        <a:rPr lang="en-US" sz="2000" b="1"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Change plant parameter</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78745229"/>
                  </a:ext>
                </a:extLst>
              </a:tr>
              <a:tr h="895546">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b="1" dirty="0">
                          <a:solidFill>
                            <a:schemeClr val="bg2"/>
                          </a:solidFill>
                          <a:effectLst/>
                        </a:rPr>
                        <a:t>Decreased early plant growth</a:t>
                      </a:r>
                      <a:endParaRPr lang="en-US" sz="2000" b="1"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nSpc>
                          <a:spcPct val="107000"/>
                        </a:lnSpc>
                        <a:spcBef>
                          <a:spcPts val="0"/>
                        </a:spcBef>
                        <a:spcAft>
                          <a:spcPts val="800"/>
                        </a:spcAft>
                      </a:pPr>
                      <a:r>
                        <a:rPr lang="en-US" sz="2000" b="1"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Change plant parameter</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48213509"/>
                  </a:ext>
                </a:extLst>
              </a:tr>
            </a:tbl>
          </a:graphicData>
        </a:graphic>
      </p:graphicFrame>
    </p:spTree>
    <p:extLst>
      <p:ext uri="{BB962C8B-B14F-4D97-AF65-F5344CB8AC3E}">
        <p14:creationId xmlns:p14="http://schemas.microsoft.com/office/powerpoint/2010/main" val="37115999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B5D5E0-FFE0-43AC-AD30-F4BF9516A5F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526DB97-927F-4D6D-B4B0-1B6AB3995256}"/>
              </a:ext>
            </a:extLst>
          </p:cNvPr>
          <p:cNvSpPr>
            <a:spLocks noGrp="1"/>
          </p:cNvSpPr>
          <p:nvPr>
            <p:ph idx="1"/>
          </p:nvPr>
        </p:nvSpPr>
        <p:spPr/>
        <p:txBody>
          <a:bodyPr/>
          <a:lstStyle/>
          <a:p>
            <a:pPr marL="514350" indent="-514350">
              <a:buFont typeface="+mj-lt"/>
              <a:buAutoNum type="arabicPeriod"/>
            </a:pPr>
            <a:r>
              <a:rPr lang="en-US" dirty="0">
                <a:solidFill>
                  <a:schemeClr val="accent2"/>
                </a:solidFill>
              </a:rPr>
              <a:t>Longer rotations may benefit corn roots</a:t>
            </a:r>
          </a:p>
          <a:p>
            <a:pPr marL="514350" indent="-514350">
              <a:buFont typeface="+mj-lt"/>
              <a:buAutoNum type="arabicPeriod"/>
            </a:pPr>
            <a:r>
              <a:rPr lang="en-US" dirty="0">
                <a:solidFill>
                  <a:schemeClr val="bg2"/>
                </a:solidFill>
              </a:rPr>
              <a:t>Rotating corn reduces the risk of nitrate leaching</a:t>
            </a:r>
          </a:p>
          <a:p>
            <a:pPr marL="514350" indent="-514350">
              <a:buFont typeface="+mj-lt"/>
              <a:buAutoNum type="arabicPeriod"/>
            </a:pPr>
            <a:r>
              <a:rPr lang="en-US" dirty="0">
                <a:solidFill>
                  <a:schemeClr val="bg2"/>
                </a:solidFill>
              </a:rPr>
              <a:t>Cropping systems with more variation in planting dates have less weeds </a:t>
            </a:r>
          </a:p>
          <a:p>
            <a:pPr marL="514350" indent="-514350">
              <a:buFont typeface="+mj-lt"/>
              <a:buAutoNum type="arabicPeriod"/>
            </a:pPr>
            <a:r>
              <a:rPr lang="en-US" dirty="0">
                <a:solidFill>
                  <a:schemeClr val="bg2"/>
                </a:solidFill>
              </a:rPr>
              <a:t>Cover crops can effectively complement herbicides</a:t>
            </a:r>
          </a:p>
          <a:p>
            <a:pPr marL="514350" indent="-514350">
              <a:buFont typeface="+mj-lt"/>
              <a:buAutoNum type="arabicPeriod"/>
            </a:pPr>
            <a:r>
              <a:rPr lang="en-US" dirty="0">
                <a:solidFill>
                  <a:schemeClr val="bg2"/>
                </a:solidFill>
              </a:rPr>
              <a:t>(Cover crop termination – corn planting) window is where producers are exposed to the most risk</a:t>
            </a:r>
          </a:p>
        </p:txBody>
      </p:sp>
    </p:spTree>
    <p:extLst>
      <p:ext uri="{BB962C8B-B14F-4D97-AF65-F5344CB8AC3E}">
        <p14:creationId xmlns:p14="http://schemas.microsoft.com/office/powerpoint/2010/main" val="176903695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1012953385"/>
              </p:ext>
            </p:extLst>
          </p:nvPr>
        </p:nvGraphicFramePr>
        <p:xfrm>
          <a:off x="1880859" y="366752"/>
          <a:ext cx="8111553" cy="6188534"/>
        </p:xfrm>
        <a:graphic>
          <a:graphicData uri="http://schemas.openxmlformats.org/drawingml/2006/table">
            <a:tbl>
              <a:tblPr firstRow="1" firstCol="1" bandRow="1">
                <a:tableStyleId>{8FD4443E-F989-4FC4-A0C8-D5A2AF1F390B}</a:tableStyleId>
              </a:tblPr>
              <a:tblGrid>
                <a:gridCol w="4350259">
                  <a:extLst>
                    <a:ext uri="{9D8B030D-6E8A-4147-A177-3AD203B41FA5}">
                      <a16:colId xmlns:a16="http://schemas.microsoft.com/office/drawing/2014/main" val="3930982065"/>
                    </a:ext>
                  </a:extLst>
                </a:gridCol>
                <a:gridCol w="3761294">
                  <a:extLst>
                    <a:ext uri="{9D8B030D-6E8A-4147-A177-3AD203B41FA5}">
                      <a16:colId xmlns:a16="http://schemas.microsoft.com/office/drawing/2014/main" val="1955427857"/>
                    </a:ext>
                  </a:extLst>
                </a:gridCol>
              </a:tblGrid>
              <a:tr h="83918">
                <a:tc>
                  <a:txBody>
                    <a:bodyPr/>
                    <a:lstStyle/>
                    <a:p>
                      <a:pPr marL="0" marR="0" algn="ctr">
                        <a:lnSpc>
                          <a:spcPct val="107000"/>
                        </a:lnSpc>
                        <a:spcBef>
                          <a:spcPts val="0"/>
                        </a:spcBef>
                        <a:spcAft>
                          <a:spcPts val="800"/>
                        </a:spcAft>
                      </a:pPr>
                      <a:r>
                        <a:rPr lang="en-US" sz="2000" dirty="0">
                          <a:solidFill>
                            <a:schemeClr val="tx2"/>
                          </a:solidFill>
                          <a:effectLst/>
                        </a:rPr>
                        <a:t>Hypothesis</a:t>
                      </a:r>
                      <a:endParaRPr lang="en-US" sz="2000"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algn="ctr">
                        <a:lnSpc>
                          <a:spcPct val="107000"/>
                        </a:lnSpc>
                        <a:spcBef>
                          <a:spcPts val="0"/>
                        </a:spcBef>
                        <a:spcAft>
                          <a:spcPts val="800"/>
                        </a:spcAft>
                      </a:pPr>
                      <a:r>
                        <a:rPr lang="en-US" sz="2000" dirty="0">
                          <a:solidFill>
                            <a:schemeClr val="tx2"/>
                          </a:solidFill>
                          <a:effectLst/>
                        </a:rPr>
                        <a:t>Model</a:t>
                      </a:r>
                      <a:endParaRPr lang="en-US" sz="2000"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363030782"/>
                  </a:ext>
                </a:extLst>
              </a:tr>
              <a:tr h="862874">
                <a:tc>
                  <a:txBody>
                    <a:bodyPr/>
                    <a:lstStyle/>
                    <a:p>
                      <a:pPr marL="0" marR="0">
                        <a:lnSpc>
                          <a:spcPct val="107000"/>
                        </a:lnSpc>
                        <a:spcBef>
                          <a:spcPts val="0"/>
                        </a:spcBef>
                        <a:spcAft>
                          <a:spcPts val="800"/>
                        </a:spcAft>
                      </a:pPr>
                      <a:r>
                        <a:rPr lang="en-US" sz="2000" b="1" strike="sngStrike" dirty="0">
                          <a:solidFill>
                            <a:schemeClr val="bg2"/>
                          </a:solidFill>
                          <a:effectLst/>
                        </a:rPr>
                        <a:t>Insufficient soil water recharge following corn</a:t>
                      </a:r>
                      <a:endParaRPr lang="en-US" sz="2000" b="1" strike="sngStrike"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nSpc>
                          <a:spcPct val="107000"/>
                        </a:lnSpc>
                        <a:spcBef>
                          <a:spcPts val="0"/>
                        </a:spcBef>
                        <a:spcAft>
                          <a:spcPts val="800"/>
                        </a:spcAft>
                      </a:pPr>
                      <a:r>
                        <a:rPr lang="en-US" sz="2000" b="1"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Look at soil moisture</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05814885"/>
                  </a:ext>
                </a:extLst>
              </a:tr>
              <a:tr h="606972">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1"/>
                          </a:solidFill>
                          <a:effectLst/>
                        </a:rPr>
                        <a:t>Altered nitrogen</a:t>
                      </a:r>
                      <a:r>
                        <a:rPr lang="en-US" sz="2000" baseline="0" dirty="0">
                          <a:solidFill>
                            <a:schemeClr val="bg1"/>
                          </a:solidFill>
                          <a:effectLst/>
                        </a:rPr>
                        <a:t> cycling</a:t>
                      </a:r>
                      <a:endParaRPr lang="en-US" sz="2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nSpc>
                          <a:spcPct val="107000"/>
                        </a:lnSpc>
                        <a:spcBef>
                          <a:spcPts val="0"/>
                        </a:spcBef>
                        <a:spcAft>
                          <a:spcPts val="800"/>
                        </a:spcAft>
                      </a:pPr>
                      <a:r>
                        <a:rPr lang="en-US" sz="20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In progress…</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54651475"/>
                  </a:ext>
                </a:extLst>
              </a:tr>
              <a:tr h="606972">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b="1" dirty="0">
                          <a:solidFill>
                            <a:schemeClr val="bg2"/>
                          </a:solidFill>
                          <a:effectLst/>
                        </a:rPr>
                        <a:t>Seedling death</a:t>
                      </a:r>
                      <a:endParaRPr lang="en-US" sz="2000" b="1"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nSpc>
                          <a:spcPct val="107000"/>
                        </a:lnSpc>
                        <a:spcBef>
                          <a:spcPts val="0"/>
                        </a:spcBef>
                        <a:spcAft>
                          <a:spcPts val="800"/>
                        </a:spcAft>
                      </a:pPr>
                      <a:r>
                        <a:rPr lang="en-US" sz="2000" b="1"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Change</a:t>
                      </a:r>
                      <a:r>
                        <a:rPr lang="en-US" sz="2000" b="1" baseline="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 planting density</a:t>
                      </a:r>
                      <a:endParaRPr lang="en-US" sz="2000" b="1"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24693151"/>
                  </a:ext>
                </a:extLst>
              </a:tr>
              <a:tr h="604372">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b="1" dirty="0">
                          <a:solidFill>
                            <a:schemeClr val="bg2"/>
                          </a:solidFill>
                          <a:effectLst/>
                        </a:rPr>
                        <a:t>Delayed emergence</a:t>
                      </a:r>
                      <a:endParaRPr lang="en-US" sz="2000" b="1"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nSpc>
                          <a:spcPct val="107000"/>
                        </a:lnSpc>
                        <a:spcBef>
                          <a:spcPts val="0"/>
                        </a:spcBef>
                        <a:spcAft>
                          <a:spcPts val="800"/>
                        </a:spcAft>
                      </a:pPr>
                      <a:r>
                        <a:rPr lang="en-US" sz="2000" b="1"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Change sowing depth</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47777360"/>
                  </a:ext>
                </a:extLst>
              </a:tr>
              <a:tr h="810705">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b="1" dirty="0">
                          <a:solidFill>
                            <a:schemeClr val="bg2"/>
                          </a:solidFill>
                          <a:effectLst/>
                        </a:rPr>
                        <a:t>Foliar disease</a:t>
                      </a:r>
                      <a:endParaRPr lang="en-US" sz="2000" b="1"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nSpc>
                          <a:spcPct val="107000"/>
                        </a:lnSpc>
                        <a:spcBef>
                          <a:spcPts val="0"/>
                        </a:spcBef>
                        <a:spcAft>
                          <a:spcPts val="800"/>
                        </a:spcAft>
                      </a:pPr>
                      <a:r>
                        <a:rPr lang="en-US" sz="2000" b="1"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Change plant parameter</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05514717"/>
                  </a:ext>
                </a:extLst>
              </a:tr>
              <a:tr h="593889">
                <a:tc>
                  <a:txBody>
                    <a:bodyPr/>
                    <a:lstStyle/>
                    <a:p>
                      <a:pPr marL="0" marR="0">
                        <a:lnSpc>
                          <a:spcPct val="107000"/>
                        </a:lnSpc>
                        <a:spcBef>
                          <a:spcPts val="0"/>
                        </a:spcBef>
                        <a:spcAft>
                          <a:spcPts val="800"/>
                        </a:spcAft>
                      </a:pPr>
                      <a:r>
                        <a:rPr lang="en-US" sz="2000" b="1" dirty="0">
                          <a:solidFill>
                            <a:schemeClr val="bg2"/>
                          </a:solidFill>
                          <a:effectLst/>
                        </a:rPr>
                        <a:t>Compromised root growth</a:t>
                      </a:r>
                      <a:endParaRPr lang="en-US" sz="2000" b="1"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nSpc>
                          <a:spcPct val="107000"/>
                        </a:lnSpc>
                        <a:spcBef>
                          <a:spcPts val="0"/>
                        </a:spcBef>
                        <a:spcAft>
                          <a:spcPts val="800"/>
                        </a:spcAft>
                      </a:pPr>
                      <a:r>
                        <a:rPr lang="en-US" sz="2000" b="1"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Change plant parameter</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57777739"/>
                  </a:ext>
                </a:extLst>
              </a:tr>
              <a:tr h="895546">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b="1" dirty="0">
                          <a:solidFill>
                            <a:schemeClr val="bg2"/>
                          </a:solidFill>
                          <a:effectLst/>
                        </a:rPr>
                        <a:t>Compromised root function</a:t>
                      </a:r>
                      <a:endParaRPr lang="en-US" sz="2000" b="1"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nSpc>
                          <a:spcPct val="107000"/>
                        </a:lnSpc>
                        <a:spcBef>
                          <a:spcPts val="0"/>
                        </a:spcBef>
                        <a:spcAft>
                          <a:spcPts val="800"/>
                        </a:spcAft>
                      </a:pPr>
                      <a:r>
                        <a:rPr lang="en-US" sz="2000" b="1"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Change plant parameter</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78745229"/>
                  </a:ext>
                </a:extLst>
              </a:tr>
              <a:tr h="895546">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b="1" dirty="0">
                          <a:solidFill>
                            <a:schemeClr val="bg2"/>
                          </a:solidFill>
                          <a:effectLst/>
                        </a:rPr>
                        <a:t>Decreased early plant growth</a:t>
                      </a:r>
                      <a:endParaRPr lang="en-US" sz="2000" b="1"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nSpc>
                          <a:spcPct val="107000"/>
                        </a:lnSpc>
                        <a:spcBef>
                          <a:spcPts val="0"/>
                        </a:spcBef>
                        <a:spcAft>
                          <a:spcPts val="800"/>
                        </a:spcAft>
                      </a:pPr>
                      <a:r>
                        <a:rPr lang="en-US" sz="2000" b="1"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Change plant parameter</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48213509"/>
                  </a:ext>
                </a:extLst>
              </a:tr>
            </a:tbl>
          </a:graphicData>
        </a:graphic>
      </p:graphicFrame>
    </p:spTree>
    <p:extLst>
      <p:ext uri="{BB962C8B-B14F-4D97-AF65-F5344CB8AC3E}">
        <p14:creationId xmlns:p14="http://schemas.microsoft.com/office/powerpoint/2010/main" val="68528070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2506102381"/>
              </p:ext>
            </p:extLst>
          </p:nvPr>
        </p:nvGraphicFramePr>
        <p:xfrm>
          <a:off x="1880859" y="366752"/>
          <a:ext cx="8111553" cy="6188534"/>
        </p:xfrm>
        <a:graphic>
          <a:graphicData uri="http://schemas.openxmlformats.org/drawingml/2006/table">
            <a:tbl>
              <a:tblPr firstRow="1" firstCol="1" bandRow="1">
                <a:tableStyleId>{8FD4443E-F989-4FC4-A0C8-D5A2AF1F390B}</a:tableStyleId>
              </a:tblPr>
              <a:tblGrid>
                <a:gridCol w="4350259">
                  <a:extLst>
                    <a:ext uri="{9D8B030D-6E8A-4147-A177-3AD203B41FA5}">
                      <a16:colId xmlns:a16="http://schemas.microsoft.com/office/drawing/2014/main" val="3930982065"/>
                    </a:ext>
                  </a:extLst>
                </a:gridCol>
                <a:gridCol w="3761294">
                  <a:extLst>
                    <a:ext uri="{9D8B030D-6E8A-4147-A177-3AD203B41FA5}">
                      <a16:colId xmlns:a16="http://schemas.microsoft.com/office/drawing/2014/main" val="1955427857"/>
                    </a:ext>
                  </a:extLst>
                </a:gridCol>
              </a:tblGrid>
              <a:tr h="83918">
                <a:tc>
                  <a:txBody>
                    <a:bodyPr/>
                    <a:lstStyle/>
                    <a:p>
                      <a:pPr marL="0" marR="0" algn="ctr">
                        <a:lnSpc>
                          <a:spcPct val="107000"/>
                        </a:lnSpc>
                        <a:spcBef>
                          <a:spcPts val="0"/>
                        </a:spcBef>
                        <a:spcAft>
                          <a:spcPts val="800"/>
                        </a:spcAft>
                      </a:pPr>
                      <a:r>
                        <a:rPr lang="en-US" sz="2000" dirty="0">
                          <a:solidFill>
                            <a:schemeClr val="tx2"/>
                          </a:solidFill>
                          <a:effectLst/>
                        </a:rPr>
                        <a:t>Hypothesis</a:t>
                      </a:r>
                      <a:endParaRPr lang="en-US" sz="2000"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algn="ctr">
                        <a:lnSpc>
                          <a:spcPct val="107000"/>
                        </a:lnSpc>
                        <a:spcBef>
                          <a:spcPts val="0"/>
                        </a:spcBef>
                        <a:spcAft>
                          <a:spcPts val="800"/>
                        </a:spcAft>
                      </a:pPr>
                      <a:r>
                        <a:rPr lang="en-US" sz="2000" dirty="0">
                          <a:solidFill>
                            <a:schemeClr val="tx2"/>
                          </a:solidFill>
                          <a:effectLst/>
                        </a:rPr>
                        <a:t>Model</a:t>
                      </a:r>
                      <a:endParaRPr lang="en-US" sz="2000"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363030782"/>
                  </a:ext>
                </a:extLst>
              </a:tr>
              <a:tr h="862874">
                <a:tc>
                  <a:txBody>
                    <a:bodyPr/>
                    <a:lstStyle/>
                    <a:p>
                      <a:pPr marL="0" marR="0">
                        <a:lnSpc>
                          <a:spcPct val="107000"/>
                        </a:lnSpc>
                        <a:spcBef>
                          <a:spcPts val="0"/>
                        </a:spcBef>
                        <a:spcAft>
                          <a:spcPts val="800"/>
                        </a:spcAft>
                      </a:pPr>
                      <a:r>
                        <a:rPr lang="en-US" sz="2000" b="1" strike="sngStrike" dirty="0">
                          <a:solidFill>
                            <a:schemeClr val="bg2"/>
                          </a:solidFill>
                          <a:effectLst/>
                        </a:rPr>
                        <a:t>Insufficient soil water recharge following corn</a:t>
                      </a:r>
                      <a:endParaRPr lang="en-US" sz="2000" b="1" strike="sngStrike"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nSpc>
                          <a:spcPct val="107000"/>
                        </a:lnSpc>
                        <a:spcBef>
                          <a:spcPts val="0"/>
                        </a:spcBef>
                        <a:spcAft>
                          <a:spcPts val="800"/>
                        </a:spcAft>
                      </a:pPr>
                      <a:r>
                        <a:rPr lang="en-US" sz="2000" b="1"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Look at soil moisture</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05814885"/>
                  </a:ext>
                </a:extLst>
              </a:tr>
              <a:tr h="606972">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rPr>
                        <a:t>Altered nitrogen</a:t>
                      </a:r>
                      <a:r>
                        <a:rPr lang="en-US" sz="2000" baseline="0" dirty="0">
                          <a:solidFill>
                            <a:schemeClr val="bg2"/>
                          </a:solidFill>
                          <a:effectLst/>
                        </a:rPr>
                        <a:t> cycling</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nSpc>
                          <a:spcPct val="107000"/>
                        </a:lnSpc>
                        <a:spcBef>
                          <a:spcPts val="0"/>
                        </a:spcBef>
                        <a:spcAft>
                          <a:spcPts val="800"/>
                        </a:spcAft>
                      </a:pPr>
                      <a:r>
                        <a:rPr lang="en-US" sz="2000" b="1"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In progress…</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54651475"/>
                  </a:ext>
                </a:extLst>
              </a:tr>
              <a:tr h="606972">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b="1" dirty="0">
                          <a:solidFill>
                            <a:schemeClr val="bg1"/>
                          </a:solidFill>
                          <a:effectLst/>
                        </a:rPr>
                        <a:t>Seedling death</a:t>
                      </a:r>
                      <a:endParaRPr lang="en-US" sz="20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nSpc>
                          <a:spcPct val="107000"/>
                        </a:lnSpc>
                        <a:spcBef>
                          <a:spcPts val="0"/>
                        </a:spcBef>
                        <a:spcAft>
                          <a:spcPts val="800"/>
                        </a:spcAft>
                      </a:pPr>
                      <a:r>
                        <a:rPr lang="en-US" sz="20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Change</a:t>
                      </a:r>
                      <a:r>
                        <a:rPr lang="en-US" sz="2000" b="1" baseline="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planting density</a:t>
                      </a:r>
                      <a:endParaRPr lang="en-US" sz="20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24693151"/>
                  </a:ext>
                </a:extLst>
              </a:tr>
              <a:tr h="604372">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b="1" dirty="0">
                          <a:solidFill>
                            <a:schemeClr val="bg2"/>
                          </a:solidFill>
                          <a:effectLst/>
                        </a:rPr>
                        <a:t>Delayed emergence</a:t>
                      </a:r>
                      <a:endParaRPr lang="en-US" sz="2000" b="1"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nSpc>
                          <a:spcPct val="107000"/>
                        </a:lnSpc>
                        <a:spcBef>
                          <a:spcPts val="0"/>
                        </a:spcBef>
                        <a:spcAft>
                          <a:spcPts val="800"/>
                        </a:spcAft>
                      </a:pPr>
                      <a:r>
                        <a:rPr lang="en-US" sz="2000" b="1"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Change sowing depth</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47777360"/>
                  </a:ext>
                </a:extLst>
              </a:tr>
              <a:tr h="810705">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b="1" dirty="0">
                          <a:solidFill>
                            <a:schemeClr val="bg2"/>
                          </a:solidFill>
                          <a:effectLst/>
                        </a:rPr>
                        <a:t>Foliar disease</a:t>
                      </a:r>
                      <a:endParaRPr lang="en-US" sz="2000" b="1"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nSpc>
                          <a:spcPct val="107000"/>
                        </a:lnSpc>
                        <a:spcBef>
                          <a:spcPts val="0"/>
                        </a:spcBef>
                        <a:spcAft>
                          <a:spcPts val="800"/>
                        </a:spcAft>
                      </a:pPr>
                      <a:r>
                        <a:rPr lang="en-US" sz="2000" b="1"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Change plant parameter</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05514717"/>
                  </a:ext>
                </a:extLst>
              </a:tr>
              <a:tr h="593889">
                <a:tc>
                  <a:txBody>
                    <a:bodyPr/>
                    <a:lstStyle/>
                    <a:p>
                      <a:pPr marL="0" marR="0">
                        <a:lnSpc>
                          <a:spcPct val="107000"/>
                        </a:lnSpc>
                        <a:spcBef>
                          <a:spcPts val="0"/>
                        </a:spcBef>
                        <a:spcAft>
                          <a:spcPts val="800"/>
                        </a:spcAft>
                      </a:pPr>
                      <a:r>
                        <a:rPr lang="en-US" sz="2000" b="1" dirty="0">
                          <a:solidFill>
                            <a:schemeClr val="bg2"/>
                          </a:solidFill>
                          <a:effectLst/>
                        </a:rPr>
                        <a:t>Compromised root growth</a:t>
                      </a:r>
                      <a:endParaRPr lang="en-US" sz="2000" b="1"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nSpc>
                          <a:spcPct val="107000"/>
                        </a:lnSpc>
                        <a:spcBef>
                          <a:spcPts val="0"/>
                        </a:spcBef>
                        <a:spcAft>
                          <a:spcPts val="800"/>
                        </a:spcAft>
                      </a:pPr>
                      <a:r>
                        <a:rPr lang="en-US" sz="2000" b="1"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Change plant parameter</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57777739"/>
                  </a:ext>
                </a:extLst>
              </a:tr>
              <a:tr h="895546">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b="1" dirty="0">
                          <a:solidFill>
                            <a:schemeClr val="bg2"/>
                          </a:solidFill>
                          <a:effectLst/>
                        </a:rPr>
                        <a:t>Compromised root function</a:t>
                      </a:r>
                      <a:endParaRPr lang="en-US" sz="2000" b="1"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nSpc>
                          <a:spcPct val="107000"/>
                        </a:lnSpc>
                        <a:spcBef>
                          <a:spcPts val="0"/>
                        </a:spcBef>
                        <a:spcAft>
                          <a:spcPts val="800"/>
                        </a:spcAft>
                      </a:pPr>
                      <a:r>
                        <a:rPr lang="en-US" sz="2000" b="1"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Change plant parameter</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78745229"/>
                  </a:ext>
                </a:extLst>
              </a:tr>
              <a:tr h="895546">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b="1" dirty="0">
                          <a:solidFill>
                            <a:schemeClr val="bg2"/>
                          </a:solidFill>
                          <a:effectLst/>
                        </a:rPr>
                        <a:t>Decreased early plant growth</a:t>
                      </a:r>
                      <a:endParaRPr lang="en-US" sz="2000" b="1"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nSpc>
                          <a:spcPct val="107000"/>
                        </a:lnSpc>
                        <a:spcBef>
                          <a:spcPts val="0"/>
                        </a:spcBef>
                        <a:spcAft>
                          <a:spcPts val="800"/>
                        </a:spcAft>
                      </a:pPr>
                      <a:r>
                        <a:rPr lang="en-US" sz="2000" b="1"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Change plant parameter</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48213509"/>
                  </a:ext>
                </a:extLst>
              </a:tr>
            </a:tbl>
          </a:graphicData>
        </a:graphic>
      </p:graphicFrame>
    </p:spTree>
    <p:extLst>
      <p:ext uri="{BB962C8B-B14F-4D97-AF65-F5344CB8AC3E}">
        <p14:creationId xmlns:p14="http://schemas.microsoft.com/office/powerpoint/2010/main" val="415260661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964016495"/>
              </p:ext>
            </p:extLst>
          </p:nvPr>
        </p:nvGraphicFramePr>
        <p:xfrm>
          <a:off x="1880859" y="366752"/>
          <a:ext cx="8111553" cy="6188534"/>
        </p:xfrm>
        <a:graphic>
          <a:graphicData uri="http://schemas.openxmlformats.org/drawingml/2006/table">
            <a:tbl>
              <a:tblPr firstRow="1" firstCol="1" bandRow="1">
                <a:tableStyleId>{8FD4443E-F989-4FC4-A0C8-D5A2AF1F390B}</a:tableStyleId>
              </a:tblPr>
              <a:tblGrid>
                <a:gridCol w="4350259">
                  <a:extLst>
                    <a:ext uri="{9D8B030D-6E8A-4147-A177-3AD203B41FA5}">
                      <a16:colId xmlns:a16="http://schemas.microsoft.com/office/drawing/2014/main" val="3930982065"/>
                    </a:ext>
                  </a:extLst>
                </a:gridCol>
                <a:gridCol w="3761294">
                  <a:extLst>
                    <a:ext uri="{9D8B030D-6E8A-4147-A177-3AD203B41FA5}">
                      <a16:colId xmlns:a16="http://schemas.microsoft.com/office/drawing/2014/main" val="1955427857"/>
                    </a:ext>
                  </a:extLst>
                </a:gridCol>
              </a:tblGrid>
              <a:tr h="83918">
                <a:tc>
                  <a:txBody>
                    <a:bodyPr/>
                    <a:lstStyle/>
                    <a:p>
                      <a:pPr marL="0" marR="0" algn="ctr">
                        <a:lnSpc>
                          <a:spcPct val="107000"/>
                        </a:lnSpc>
                        <a:spcBef>
                          <a:spcPts val="0"/>
                        </a:spcBef>
                        <a:spcAft>
                          <a:spcPts val="800"/>
                        </a:spcAft>
                      </a:pPr>
                      <a:r>
                        <a:rPr lang="en-US" sz="2000" dirty="0">
                          <a:solidFill>
                            <a:schemeClr val="tx2"/>
                          </a:solidFill>
                          <a:effectLst/>
                        </a:rPr>
                        <a:t>Hypothesis</a:t>
                      </a:r>
                      <a:endParaRPr lang="en-US" sz="2000"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algn="ctr">
                        <a:lnSpc>
                          <a:spcPct val="107000"/>
                        </a:lnSpc>
                        <a:spcBef>
                          <a:spcPts val="0"/>
                        </a:spcBef>
                        <a:spcAft>
                          <a:spcPts val="800"/>
                        </a:spcAft>
                      </a:pPr>
                      <a:r>
                        <a:rPr lang="en-US" sz="2000" dirty="0">
                          <a:solidFill>
                            <a:schemeClr val="tx2"/>
                          </a:solidFill>
                          <a:effectLst/>
                        </a:rPr>
                        <a:t>Model</a:t>
                      </a:r>
                      <a:endParaRPr lang="en-US" sz="2000"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363030782"/>
                  </a:ext>
                </a:extLst>
              </a:tr>
              <a:tr h="862874">
                <a:tc>
                  <a:txBody>
                    <a:bodyPr/>
                    <a:lstStyle/>
                    <a:p>
                      <a:pPr marL="0" marR="0">
                        <a:lnSpc>
                          <a:spcPct val="107000"/>
                        </a:lnSpc>
                        <a:spcBef>
                          <a:spcPts val="0"/>
                        </a:spcBef>
                        <a:spcAft>
                          <a:spcPts val="800"/>
                        </a:spcAft>
                      </a:pPr>
                      <a:r>
                        <a:rPr lang="en-US" sz="2000" b="1" strike="sngStrike" dirty="0">
                          <a:solidFill>
                            <a:schemeClr val="bg2"/>
                          </a:solidFill>
                          <a:effectLst/>
                        </a:rPr>
                        <a:t>Insufficient soil water recharge following corn</a:t>
                      </a:r>
                      <a:endParaRPr lang="en-US" sz="2000" b="1" strike="sngStrike"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nSpc>
                          <a:spcPct val="107000"/>
                        </a:lnSpc>
                        <a:spcBef>
                          <a:spcPts val="0"/>
                        </a:spcBef>
                        <a:spcAft>
                          <a:spcPts val="800"/>
                        </a:spcAft>
                      </a:pPr>
                      <a:r>
                        <a:rPr lang="en-US" sz="2000" b="1"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Look at soil moisture</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05814885"/>
                  </a:ext>
                </a:extLst>
              </a:tr>
              <a:tr h="606972">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rPr>
                        <a:t>Altered nitrogen</a:t>
                      </a:r>
                      <a:r>
                        <a:rPr lang="en-US" sz="2000" baseline="0" dirty="0">
                          <a:solidFill>
                            <a:schemeClr val="bg2"/>
                          </a:solidFill>
                          <a:effectLst/>
                        </a:rPr>
                        <a:t> cycling</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nSpc>
                          <a:spcPct val="107000"/>
                        </a:lnSpc>
                        <a:spcBef>
                          <a:spcPts val="0"/>
                        </a:spcBef>
                        <a:spcAft>
                          <a:spcPts val="800"/>
                        </a:spcAft>
                      </a:pPr>
                      <a:r>
                        <a:rPr lang="en-US" sz="2000" b="1"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In progress…</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54651475"/>
                  </a:ext>
                </a:extLst>
              </a:tr>
              <a:tr h="606972">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b="1" dirty="0">
                          <a:solidFill>
                            <a:schemeClr val="bg2"/>
                          </a:solidFill>
                          <a:effectLst/>
                        </a:rPr>
                        <a:t>Seedling death</a:t>
                      </a:r>
                      <a:endParaRPr lang="en-US" sz="2000" b="1"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nSpc>
                          <a:spcPct val="107000"/>
                        </a:lnSpc>
                        <a:spcBef>
                          <a:spcPts val="0"/>
                        </a:spcBef>
                        <a:spcAft>
                          <a:spcPts val="800"/>
                        </a:spcAft>
                      </a:pPr>
                      <a:r>
                        <a:rPr lang="en-US" sz="2000" b="1"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Change</a:t>
                      </a:r>
                      <a:r>
                        <a:rPr lang="en-US" sz="2000" b="1" baseline="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 planting density</a:t>
                      </a:r>
                      <a:endParaRPr lang="en-US" sz="2000" b="1"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24693151"/>
                  </a:ext>
                </a:extLst>
              </a:tr>
              <a:tr h="604372">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b="1" dirty="0">
                          <a:solidFill>
                            <a:schemeClr val="bg1"/>
                          </a:solidFill>
                          <a:effectLst/>
                        </a:rPr>
                        <a:t>Delayed emergence</a:t>
                      </a:r>
                      <a:endParaRPr lang="en-US" sz="20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nSpc>
                          <a:spcPct val="107000"/>
                        </a:lnSpc>
                        <a:spcBef>
                          <a:spcPts val="0"/>
                        </a:spcBef>
                        <a:spcAft>
                          <a:spcPts val="800"/>
                        </a:spcAft>
                      </a:pPr>
                      <a:r>
                        <a:rPr lang="en-US" sz="20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Change sowing depth</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47777360"/>
                  </a:ext>
                </a:extLst>
              </a:tr>
              <a:tr h="810705">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b="1" dirty="0">
                          <a:solidFill>
                            <a:schemeClr val="bg2"/>
                          </a:solidFill>
                          <a:effectLst/>
                        </a:rPr>
                        <a:t>Foliar disease</a:t>
                      </a:r>
                      <a:endParaRPr lang="en-US" sz="2000" b="1"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nSpc>
                          <a:spcPct val="107000"/>
                        </a:lnSpc>
                        <a:spcBef>
                          <a:spcPts val="0"/>
                        </a:spcBef>
                        <a:spcAft>
                          <a:spcPts val="800"/>
                        </a:spcAft>
                      </a:pPr>
                      <a:r>
                        <a:rPr lang="en-US" sz="2000" b="1"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Change plant parameter</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05514717"/>
                  </a:ext>
                </a:extLst>
              </a:tr>
              <a:tr h="593889">
                <a:tc>
                  <a:txBody>
                    <a:bodyPr/>
                    <a:lstStyle/>
                    <a:p>
                      <a:pPr marL="0" marR="0">
                        <a:lnSpc>
                          <a:spcPct val="107000"/>
                        </a:lnSpc>
                        <a:spcBef>
                          <a:spcPts val="0"/>
                        </a:spcBef>
                        <a:spcAft>
                          <a:spcPts val="800"/>
                        </a:spcAft>
                      </a:pPr>
                      <a:r>
                        <a:rPr lang="en-US" sz="2000" b="1" dirty="0">
                          <a:solidFill>
                            <a:schemeClr val="bg2"/>
                          </a:solidFill>
                          <a:effectLst/>
                        </a:rPr>
                        <a:t>Compromised root growth</a:t>
                      </a:r>
                      <a:endParaRPr lang="en-US" sz="2000" b="1"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nSpc>
                          <a:spcPct val="107000"/>
                        </a:lnSpc>
                        <a:spcBef>
                          <a:spcPts val="0"/>
                        </a:spcBef>
                        <a:spcAft>
                          <a:spcPts val="800"/>
                        </a:spcAft>
                      </a:pPr>
                      <a:r>
                        <a:rPr lang="en-US" sz="2000" b="1"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Change plant parameter</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57777739"/>
                  </a:ext>
                </a:extLst>
              </a:tr>
              <a:tr h="895546">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b="1" dirty="0">
                          <a:solidFill>
                            <a:schemeClr val="bg2"/>
                          </a:solidFill>
                          <a:effectLst/>
                        </a:rPr>
                        <a:t>Compromised root function</a:t>
                      </a:r>
                      <a:endParaRPr lang="en-US" sz="2000" b="1"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nSpc>
                          <a:spcPct val="107000"/>
                        </a:lnSpc>
                        <a:spcBef>
                          <a:spcPts val="0"/>
                        </a:spcBef>
                        <a:spcAft>
                          <a:spcPts val="800"/>
                        </a:spcAft>
                      </a:pPr>
                      <a:r>
                        <a:rPr lang="en-US" sz="2000" b="1"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Change plant parameter</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78745229"/>
                  </a:ext>
                </a:extLst>
              </a:tr>
              <a:tr h="895546">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b="1" dirty="0">
                          <a:solidFill>
                            <a:schemeClr val="bg2"/>
                          </a:solidFill>
                          <a:effectLst/>
                        </a:rPr>
                        <a:t>Decreased early plant growth</a:t>
                      </a:r>
                      <a:endParaRPr lang="en-US" sz="2000" b="1"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nSpc>
                          <a:spcPct val="107000"/>
                        </a:lnSpc>
                        <a:spcBef>
                          <a:spcPts val="0"/>
                        </a:spcBef>
                        <a:spcAft>
                          <a:spcPts val="800"/>
                        </a:spcAft>
                      </a:pPr>
                      <a:r>
                        <a:rPr lang="en-US" sz="2000" b="1"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Change plant parameter</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48213509"/>
                  </a:ext>
                </a:extLst>
              </a:tr>
            </a:tbl>
          </a:graphicData>
        </a:graphic>
      </p:graphicFrame>
    </p:spTree>
    <p:extLst>
      <p:ext uri="{BB962C8B-B14F-4D97-AF65-F5344CB8AC3E}">
        <p14:creationId xmlns:p14="http://schemas.microsoft.com/office/powerpoint/2010/main" val="290789978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Chart&#10;&#10;Description automatically generated">
            <a:extLst>
              <a:ext uri="{FF2B5EF4-FFF2-40B4-BE49-F238E27FC236}">
                <a16:creationId xmlns:a16="http://schemas.microsoft.com/office/drawing/2014/main" id="{0837456C-1751-4B17-A516-A4E76F2F1A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3869" y="411473"/>
            <a:ext cx="11064262" cy="6035052"/>
          </a:xfrm>
          <a:prstGeom prst="rect">
            <a:avLst/>
          </a:prstGeom>
        </p:spPr>
      </p:pic>
      <p:pic>
        <p:nvPicPr>
          <p:cNvPr id="14" name="Picture 13">
            <a:extLst>
              <a:ext uri="{FF2B5EF4-FFF2-40B4-BE49-F238E27FC236}">
                <a16:creationId xmlns:a16="http://schemas.microsoft.com/office/drawing/2014/main" id="{7C63A45A-39A5-4932-B7B8-3A400C26C0ED}"/>
              </a:ext>
            </a:extLst>
          </p:cNvPr>
          <p:cNvPicPr>
            <a:picLocks noChangeAspect="1"/>
          </p:cNvPicPr>
          <p:nvPr/>
        </p:nvPicPr>
        <p:blipFill>
          <a:blip r:embed="rId4"/>
          <a:stretch>
            <a:fillRect/>
          </a:stretch>
        </p:blipFill>
        <p:spPr>
          <a:xfrm>
            <a:off x="599965" y="4061661"/>
            <a:ext cx="1216805" cy="491187"/>
          </a:xfrm>
          <a:prstGeom prst="rect">
            <a:avLst/>
          </a:prstGeom>
        </p:spPr>
      </p:pic>
      <p:sp>
        <p:nvSpPr>
          <p:cNvPr id="15" name="Rectangle 14">
            <a:extLst>
              <a:ext uri="{FF2B5EF4-FFF2-40B4-BE49-F238E27FC236}">
                <a16:creationId xmlns:a16="http://schemas.microsoft.com/office/drawing/2014/main" id="{520DFC3C-C87B-4AD2-9C70-75651460169E}"/>
              </a:ext>
            </a:extLst>
          </p:cNvPr>
          <p:cNvSpPr/>
          <p:nvPr/>
        </p:nvSpPr>
        <p:spPr>
          <a:xfrm>
            <a:off x="10515600" y="411473"/>
            <a:ext cx="1088467" cy="57727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5113545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hart&#10;&#10;Description automatically generated">
            <a:extLst>
              <a:ext uri="{FF2B5EF4-FFF2-40B4-BE49-F238E27FC236}">
                <a16:creationId xmlns:a16="http://schemas.microsoft.com/office/drawing/2014/main" id="{44EE2BA3-BB21-4DE8-96D8-396CE8A423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3869" y="411473"/>
            <a:ext cx="11064262" cy="6035052"/>
          </a:xfrm>
          <a:prstGeom prst="rect">
            <a:avLst/>
          </a:prstGeom>
        </p:spPr>
      </p:pic>
      <p:pic>
        <p:nvPicPr>
          <p:cNvPr id="9" name="Picture 8" descr="Chart&#10;&#10;Description automatically generated">
            <a:extLst>
              <a:ext uri="{FF2B5EF4-FFF2-40B4-BE49-F238E27FC236}">
                <a16:creationId xmlns:a16="http://schemas.microsoft.com/office/drawing/2014/main" id="{0837456C-1751-4B17-A516-A4E76F2F1A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790" y="685794"/>
            <a:ext cx="10058420" cy="5486411"/>
          </a:xfrm>
          <a:prstGeom prst="rect">
            <a:avLst/>
          </a:prstGeom>
        </p:spPr>
      </p:pic>
      <p:pic>
        <p:nvPicPr>
          <p:cNvPr id="11" name="Picture 10" descr="Chart&#10;&#10;Description automatically generated">
            <a:extLst>
              <a:ext uri="{FF2B5EF4-FFF2-40B4-BE49-F238E27FC236}">
                <a16:creationId xmlns:a16="http://schemas.microsoft.com/office/drawing/2014/main" id="{20B4D64D-7D5E-4B42-BEB2-69451D400FE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5901" y="399441"/>
            <a:ext cx="11064262" cy="6035052"/>
          </a:xfrm>
          <a:prstGeom prst="rect">
            <a:avLst/>
          </a:prstGeom>
        </p:spPr>
      </p:pic>
      <p:pic>
        <p:nvPicPr>
          <p:cNvPr id="5" name="Picture 4">
            <a:extLst>
              <a:ext uri="{FF2B5EF4-FFF2-40B4-BE49-F238E27FC236}">
                <a16:creationId xmlns:a16="http://schemas.microsoft.com/office/drawing/2014/main" id="{05C3BE7E-0138-45C0-86F4-F2EC62EDD3FC}"/>
              </a:ext>
            </a:extLst>
          </p:cNvPr>
          <p:cNvPicPr>
            <a:picLocks noChangeAspect="1"/>
          </p:cNvPicPr>
          <p:nvPr/>
        </p:nvPicPr>
        <p:blipFill>
          <a:blip r:embed="rId5"/>
          <a:stretch>
            <a:fillRect/>
          </a:stretch>
        </p:blipFill>
        <p:spPr>
          <a:xfrm>
            <a:off x="599965" y="4061661"/>
            <a:ext cx="1216805" cy="491187"/>
          </a:xfrm>
          <a:prstGeom prst="rect">
            <a:avLst/>
          </a:prstGeom>
        </p:spPr>
      </p:pic>
    </p:spTree>
    <p:extLst>
      <p:ext uri="{BB962C8B-B14F-4D97-AF65-F5344CB8AC3E}">
        <p14:creationId xmlns:p14="http://schemas.microsoft.com/office/powerpoint/2010/main" val="379735551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hart&#10;&#10;Description automatically generated">
            <a:extLst>
              <a:ext uri="{FF2B5EF4-FFF2-40B4-BE49-F238E27FC236}">
                <a16:creationId xmlns:a16="http://schemas.microsoft.com/office/drawing/2014/main" id="{44EE2BA3-BB21-4DE8-96D8-396CE8A423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3869" y="411473"/>
            <a:ext cx="11064262" cy="6035052"/>
          </a:xfrm>
          <a:prstGeom prst="rect">
            <a:avLst/>
          </a:prstGeom>
        </p:spPr>
      </p:pic>
      <p:pic>
        <p:nvPicPr>
          <p:cNvPr id="9" name="Picture 8" descr="Chart&#10;&#10;Description automatically generated">
            <a:extLst>
              <a:ext uri="{FF2B5EF4-FFF2-40B4-BE49-F238E27FC236}">
                <a16:creationId xmlns:a16="http://schemas.microsoft.com/office/drawing/2014/main" id="{0837456C-1751-4B17-A516-A4E76F2F1A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790" y="685794"/>
            <a:ext cx="10058420" cy="5486411"/>
          </a:xfrm>
          <a:prstGeom prst="rect">
            <a:avLst/>
          </a:prstGeom>
        </p:spPr>
      </p:pic>
      <p:pic>
        <p:nvPicPr>
          <p:cNvPr id="11" name="Picture 10" descr="Chart&#10;&#10;Description automatically generated">
            <a:extLst>
              <a:ext uri="{FF2B5EF4-FFF2-40B4-BE49-F238E27FC236}">
                <a16:creationId xmlns:a16="http://schemas.microsoft.com/office/drawing/2014/main" id="{20B4D64D-7D5E-4B42-BEB2-69451D400FE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5901" y="399441"/>
            <a:ext cx="11064262" cy="6035052"/>
          </a:xfrm>
          <a:prstGeom prst="rect">
            <a:avLst/>
          </a:prstGeom>
        </p:spPr>
      </p:pic>
      <p:pic>
        <p:nvPicPr>
          <p:cNvPr id="5" name="Picture 4">
            <a:extLst>
              <a:ext uri="{FF2B5EF4-FFF2-40B4-BE49-F238E27FC236}">
                <a16:creationId xmlns:a16="http://schemas.microsoft.com/office/drawing/2014/main" id="{05C3BE7E-0138-45C0-86F4-F2EC62EDD3FC}"/>
              </a:ext>
            </a:extLst>
          </p:cNvPr>
          <p:cNvPicPr>
            <a:picLocks noChangeAspect="1"/>
          </p:cNvPicPr>
          <p:nvPr/>
        </p:nvPicPr>
        <p:blipFill>
          <a:blip r:embed="rId5"/>
          <a:stretch>
            <a:fillRect/>
          </a:stretch>
        </p:blipFill>
        <p:spPr>
          <a:xfrm>
            <a:off x="599965" y="4061661"/>
            <a:ext cx="1216805" cy="491187"/>
          </a:xfrm>
          <a:prstGeom prst="rect">
            <a:avLst/>
          </a:prstGeom>
        </p:spPr>
      </p:pic>
      <p:sp>
        <p:nvSpPr>
          <p:cNvPr id="2" name="Rectangle 1">
            <a:extLst>
              <a:ext uri="{FF2B5EF4-FFF2-40B4-BE49-F238E27FC236}">
                <a16:creationId xmlns:a16="http://schemas.microsoft.com/office/drawing/2014/main" id="{05B9F3F4-37F2-41CF-8FC3-770612D376E8}"/>
              </a:ext>
            </a:extLst>
          </p:cNvPr>
          <p:cNvSpPr/>
          <p:nvPr/>
        </p:nvSpPr>
        <p:spPr>
          <a:xfrm>
            <a:off x="7327231" y="367280"/>
            <a:ext cx="2141621" cy="5702345"/>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750518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9EB75-2552-4CF3-A19A-BDC2563AD651}"/>
              </a:ext>
            </a:extLst>
          </p:cNvPr>
          <p:cNvSpPr>
            <a:spLocks noGrp="1"/>
          </p:cNvSpPr>
          <p:nvPr>
            <p:ph type="title"/>
          </p:nvPr>
        </p:nvSpPr>
        <p:spPr>
          <a:xfrm>
            <a:off x="838200" y="2254083"/>
            <a:ext cx="10515600" cy="1325563"/>
          </a:xfrm>
        </p:spPr>
        <p:txBody>
          <a:bodyPr/>
          <a:lstStyle/>
          <a:p>
            <a:r>
              <a:rPr lang="en-US" dirty="0"/>
              <a:t>The Continuous Corn Penalty</a:t>
            </a:r>
            <a:endParaRPr lang="en-US" i="1" dirty="0">
              <a:solidFill>
                <a:srgbClr val="00B2EE"/>
              </a:solidFill>
            </a:endParaRPr>
          </a:p>
        </p:txBody>
      </p:sp>
      <p:sp>
        <p:nvSpPr>
          <p:cNvPr id="3" name="TextBox 2">
            <a:extLst>
              <a:ext uri="{FF2B5EF4-FFF2-40B4-BE49-F238E27FC236}">
                <a16:creationId xmlns:a16="http://schemas.microsoft.com/office/drawing/2014/main" id="{F5466A24-C11B-4469-B31A-2BE39598652B}"/>
              </a:ext>
            </a:extLst>
          </p:cNvPr>
          <p:cNvSpPr txBox="1"/>
          <p:nvPr/>
        </p:nvSpPr>
        <p:spPr>
          <a:xfrm>
            <a:off x="1034716" y="3429000"/>
            <a:ext cx="5100627" cy="2062103"/>
          </a:xfrm>
          <a:prstGeom prst="rect">
            <a:avLst/>
          </a:prstGeom>
          <a:noFill/>
        </p:spPr>
        <p:txBody>
          <a:bodyPr wrap="none" rtlCol="0">
            <a:spAutoFit/>
          </a:bodyPr>
          <a:lstStyle/>
          <a:p>
            <a:pPr marL="457200" indent="-457200">
              <a:buFontTx/>
              <a:buChar char="-"/>
            </a:pPr>
            <a:r>
              <a:rPr lang="en-US" sz="3200" i="1" dirty="0">
                <a:solidFill>
                  <a:srgbClr val="00B2EE"/>
                </a:solidFill>
              </a:rPr>
              <a:t>Maximum rooting depth </a:t>
            </a:r>
          </a:p>
          <a:p>
            <a:pPr marL="457200" indent="-457200">
              <a:buFontTx/>
              <a:buChar char="-"/>
            </a:pPr>
            <a:r>
              <a:rPr lang="en-US" sz="3200" i="1" dirty="0">
                <a:solidFill>
                  <a:srgbClr val="00B2EE"/>
                </a:solidFill>
              </a:rPr>
              <a:t>Growth analysis</a:t>
            </a:r>
          </a:p>
          <a:p>
            <a:pPr marL="457200" indent="-457200">
              <a:buFontTx/>
              <a:buChar char="-"/>
            </a:pPr>
            <a:r>
              <a:rPr lang="en-US" sz="3200" i="1" dirty="0">
                <a:solidFill>
                  <a:srgbClr val="00B2EE"/>
                </a:solidFill>
              </a:rPr>
              <a:t>Yield components</a:t>
            </a:r>
          </a:p>
          <a:p>
            <a:pPr marL="457200" indent="-457200">
              <a:buFontTx/>
              <a:buChar char="-"/>
            </a:pPr>
            <a:r>
              <a:rPr lang="en-US" sz="3200" i="1" dirty="0">
                <a:solidFill>
                  <a:srgbClr val="00B2EE"/>
                </a:solidFill>
              </a:rPr>
              <a:t>Surface residue at planting</a:t>
            </a:r>
          </a:p>
        </p:txBody>
      </p:sp>
    </p:spTree>
    <p:extLst>
      <p:ext uri="{BB962C8B-B14F-4D97-AF65-F5344CB8AC3E}">
        <p14:creationId xmlns:p14="http://schemas.microsoft.com/office/powerpoint/2010/main" val="127648572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6EDA8A2-80CF-48E9-8812-7EA1935812E8}"/>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4557" b="97089" l="1585" r="95413">
                        <a14:foregroundMark x1="26272" y1="28481" x2="26272" y2="28481"/>
                        <a14:foregroundMark x1="7089" y1="7595" x2="7089" y2="26203"/>
                        <a14:foregroundMark x1="7089" y1="26203" x2="11593" y2="28987"/>
                        <a14:foregroundMark x1="11593" y1="28987" x2="16597" y2="22278"/>
                        <a14:foregroundMark x1="16597" y1="22278" x2="11093" y2="7468"/>
                        <a14:foregroundMark x1="11093" y1="7468" x2="6172" y2="7722"/>
                        <a14:foregroundMark x1="7923" y1="27595" x2="14012" y2="78734"/>
                        <a14:foregroundMark x1="14012" y1="78734" x2="19766" y2="86329"/>
                        <a14:foregroundMark x1="19766" y1="86329" x2="29358" y2="74430"/>
                        <a14:foregroundMark x1="29358" y1="74430" x2="30108" y2="52532"/>
                        <a14:foregroundMark x1="30108" y1="52532" x2="23103" y2="23038"/>
                        <a14:foregroundMark x1="23103" y1="23038" x2="15013" y2="21519"/>
                        <a14:foregroundMark x1="20267" y1="5443" x2="70225" y2="19494"/>
                        <a14:foregroundMark x1="70225" y1="19494" x2="76063" y2="28861"/>
                        <a14:foregroundMark x1="76063" y1="28861" x2="79566" y2="41646"/>
                        <a14:foregroundMark x1="79566" y1="41646" x2="78315" y2="53291"/>
                        <a14:foregroundMark x1="78315" y1="53291" x2="75563" y2="61519"/>
                        <a14:foregroundMark x1="75563" y1="61519" x2="77648" y2="79747"/>
                        <a14:foregroundMark x1="77648" y1="79747" x2="72060" y2="83418"/>
                        <a14:foregroundMark x1="72060" y1="83418" x2="61218" y2="75443"/>
                        <a14:foregroundMark x1="61218" y1="75443" x2="47706" y2="81266"/>
                        <a14:foregroundMark x1="47706" y1="81266" x2="29858" y2="79114"/>
                        <a14:foregroundMark x1="29858" y1="79114" x2="21184" y2="81899"/>
                        <a14:foregroundMark x1="26105" y1="92278" x2="31943" y2="91899"/>
                        <a14:foregroundMark x1="31943" y1="91899" x2="50292" y2="94177"/>
                        <a14:foregroundMark x1="50292" y1="94177" x2="64387" y2="89747"/>
                        <a14:foregroundMark x1="64387" y1="89747" x2="69808" y2="85570"/>
                        <a14:foregroundMark x1="69808" y1="85570" x2="65471" y2="80380"/>
                        <a14:foregroundMark x1="65471" y1="80380" x2="28357" y2="81266"/>
                        <a14:foregroundMark x1="28357" y1="81266" x2="26355" y2="89114"/>
                        <a14:foregroundMark x1="26355" y1="89114" x2="29441" y2="91519"/>
                        <a14:foregroundMark x1="80400" y1="95190" x2="79566" y2="83291"/>
                        <a14:foregroundMark x1="90409" y1="58861" x2="93995" y2="45949"/>
                        <a14:foregroundMark x1="93995" y1="45949" x2="87073" y2="32152"/>
                        <a14:foregroundMark x1="96997" y1="47975" x2="95496" y2="56962"/>
                        <a14:foregroundMark x1="95496" y1="56962" x2="94579" y2="57595"/>
                        <a14:foregroundMark x1="79817" y1="5190" x2="80234" y2="13924"/>
                        <a14:foregroundMark x1="80234" y1="13924" x2="82569" y2="18101"/>
                        <a14:foregroundMark x1="86989" y1="28734" x2="94412" y2="40000"/>
                        <a14:foregroundMark x1="89324" y1="28861" x2="89324" y2="28861"/>
                        <a14:foregroundMark x1="89324" y1="28354" x2="84320" y2="25823"/>
                        <a14:foregroundMark x1="84320" y1="25823" x2="83153" y2="20886"/>
                        <a14:foregroundMark x1="82402" y1="8101" x2="80984" y2="12152"/>
                        <a14:foregroundMark x1="2168" y1="4557" x2="2168" y2="4557"/>
                        <a14:foregroundMark x1="1585" y1="25823" x2="1585" y2="25823"/>
                        <a14:foregroundMark x1="67223" y1="91899" x2="60550" y2="91266"/>
                        <a14:foregroundMark x1="60550" y1="91266" x2="58632" y2="92405"/>
                        <a14:foregroundMark x1="59716" y1="92405" x2="64637" y2="92405"/>
                        <a14:foregroundMark x1="64637" y1="92405" x2="75563" y2="88354"/>
                        <a14:foregroundMark x1="72227" y1="91899" x2="77731" y2="92025"/>
                        <a14:foregroundMark x1="77731" y1="92025" x2="77815" y2="93797"/>
                        <a14:foregroundMark x1="80817" y1="97089" x2="80317" y2="94430"/>
                        <a14:backgroundMark x1="61051" y1="97215" x2="67973" y2="98228"/>
                        <a14:backgroundMark x1="67973" y1="98228" x2="74979" y2="96709"/>
                        <a14:backgroundMark x1="74979" y1="96709" x2="75063" y2="96709"/>
                        <a14:backgroundMark x1="1001" y1="16456" x2="1001" y2="14177"/>
                        <a14:backgroundMark x1="917" y1="6456" x2="1001" y2="8481"/>
                        <a14:backgroundMark x1="48874" y1="1139" x2="52294" y2="633"/>
                        <a14:backgroundMark x1="62636" y1="759" x2="66055" y2="0"/>
                        <a14:backgroundMark x1="67139" y1="506" x2="69475" y2="506"/>
                      </a14:backgroundRemoval>
                    </a14:imgEffect>
                  </a14:imgLayer>
                </a14:imgProps>
              </a:ext>
            </a:extLst>
          </a:blip>
          <a:stretch>
            <a:fillRect/>
          </a:stretch>
        </p:blipFill>
        <p:spPr>
          <a:xfrm>
            <a:off x="1348933" y="198782"/>
            <a:ext cx="9805141" cy="6460435"/>
          </a:xfrm>
          <a:prstGeom prst="rect">
            <a:avLst/>
          </a:prstGeom>
        </p:spPr>
      </p:pic>
    </p:spTree>
    <p:extLst>
      <p:ext uri="{BB962C8B-B14F-4D97-AF65-F5344CB8AC3E}">
        <p14:creationId xmlns:p14="http://schemas.microsoft.com/office/powerpoint/2010/main" val="331220403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C9DC2DAF-130B-4AA6-8D53-D6C5AB9A0BAE}"/>
              </a:ext>
            </a:extLst>
          </p:cNvPr>
          <p:cNvGrpSpPr/>
          <p:nvPr/>
        </p:nvGrpSpPr>
        <p:grpSpPr>
          <a:xfrm>
            <a:off x="447934" y="3748140"/>
            <a:ext cx="4633413" cy="655979"/>
            <a:chOff x="513756" y="2861055"/>
            <a:chExt cx="4633413" cy="655979"/>
          </a:xfrm>
        </p:grpSpPr>
        <p:pic>
          <p:nvPicPr>
            <p:cNvPr id="5" name="Picture 4">
              <a:extLst>
                <a:ext uri="{FF2B5EF4-FFF2-40B4-BE49-F238E27FC236}">
                  <a16:creationId xmlns:a16="http://schemas.microsoft.com/office/drawing/2014/main" id="{0D738618-94AA-4ED7-AEE4-C9977B8677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3756" y="2882995"/>
              <a:ext cx="1268078" cy="634039"/>
            </a:xfrm>
            <a:prstGeom prst="rect">
              <a:avLst/>
            </a:prstGeom>
          </p:spPr>
        </p:pic>
        <p:pic>
          <p:nvPicPr>
            <p:cNvPr id="6" name="Picture 5">
              <a:extLst>
                <a:ext uri="{FF2B5EF4-FFF2-40B4-BE49-F238E27FC236}">
                  <a16:creationId xmlns:a16="http://schemas.microsoft.com/office/drawing/2014/main" id="{ECE4823B-B8C1-459B-8D07-6FE5D3415D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5951" y="2882994"/>
              <a:ext cx="1268078" cy="634039"/>
            </a:xfrm>
            <a:prstGeom prst="rect">
              <a:avLst/>
            </a:prstGeom>
          </p:spPr>
        </p:pic>
        <p:pic>
          <p:nvPicPr>
            <p:cNvPr id="7" name="Picture 6">
              <a:extLst>
                <a:ext uri="{FF2B5EF4-FFF2-40B4-BE49-F238E27FC236}">
                  <a16:creationId xmlns:a16="http://schemas.microsoft.com/office/drawing/2014/main" id="{D1094A46-9D15-4236-9FFB-9172BA6CFAF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58146" y="2861055"/>
              <a:ext cx="1268078" cy="634039"/>
            </a:xfrm>
            <a:prstGeom prst="rect">
              <a:avLst/>
            </a:prstGeom>
          </p:spPr>
        </p:pic>
        <p:pic>
          <p:nvPicPr>
            <p:cNvPr id="8" name="Picture 7">
              <a:extLst>
                <a:ext uri="{FF2B5EF4-FFF2-40B4-BE49-F238E27FC236}">
                  <a16:creationId xmlns:a16="http://schemas.microsoft.com/office/drawing/2014/main" id="{35E6FA40-BDED-4F31-AF72-8A42092610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79091" y="2861055"/>
              <a:ext cx="1268078" cy="634039"/>
            </a:xfrm>
            <a:prstGeom prst="rect">
              <a:avLst/>
            </a:prstGeom>
          </p:spPr>
        </p:pic>
      </p:grpSp>
      <p:grpSp>
        <p:nvGrpSpPr>
          <p:cNvPr id="9" name="Group 8">
            <a:extLst>
              <a:ext uri="{FF2B5EF4-FFF2-40B4-BE49-F238E27FC236}">
                <a16:creationId xmlns:a16="http://schemas.microsoft.com/office/drawing/2014/main" id="{99F099E3-763A-4591-B2CB-07989765AF92}"/>
              </a:ext>
            </a:extLst>
          </p:cNvPr>
          <p:cNvGrpSpPr/>
          <p:nvPr/>
        </p:nvGrpSpPr>
        <p:grpSpPr>
          <a:xfrm>
            <a:off x="585929" y="2679356"/>
            <a:ext cx="4474411" cy="655979"/>
            <a:chOff x="386955" y="3720665"/>
            <a:chExt cx="4474411" cy="655979"/>
          </a:xfrm>
        </p:grpSpPr>
        <p:pic>
          <p:nvPicPr>
            <p:cNvPr id="10" name="Picture 9">
              <a:extLst>
                <a:ext uri="{FF2B5EF4-FFF2-40B4-BE49-F238E27FC236}">
                  <a16:creationId xmlns:a16="http://schemas.microsoft.com/office/drawing/2014/main" id="{A2CDAA76-5716-47B4-9AF8-96933AF131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9636" y="3742605"/>
              <a:ext cx="1268078" cy="634039"/>
            </a:xfrm>
            <a:prstGeom prst="rect">
              <a:avLst/>
            </a:prstGeom>
          </p:spPr>
        </p:pic>
        <p:pic>
          <p:nvPicPr>
            <p:cNvPr id="11" name="Picture 10">
              <a:extLst>
                <a:ext uri="{FF2B5EF4-FFF2-40B4-BE49-F238E27FC236}">
                  <a16:creationId xmlns:a16="http://schemas.microsoft.com/office/drawing/2014/main" id="{EF1F75B1-89C9-49FE-A571-8AA00C937C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6955" y="3925501"/>
              <a:ext cx="1249788" cy="451143"/>
            </a:xfrm>
            <a:prstGeom prst="rect">
              <a:avLst/>
            </a:prstGeom>
          </p:spPr>
        </p:pic>
        <p:pic>
          <p:nvPicPr>
            <p:cNvPr id="12" name="Picture 11">
              <a:extLst>
                <a:ext uri="{FF2B5EF4-FFF2-40B4-BE49-F238E27FC236}">
                  <a16:creationId xmlns:a16="http://schemas.microsoft.com/office/drawing/2014/main" id="{2ADAF905-8D6F-4674-9E7C-F90A592361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30607" y="3903561"/>
              <a:ext cx="1249788" cy="451143"/>
            </a:xfrm>
            <a:prstGeom prst="rect">
              <a:avLst/>
            </a:prstGeom>
          </p:spPr>
        </p:pic>
        <p:pic>
          <p:nvPicPr>
            <p:cNvPr id="13" name="Picture 12">
              <a:extLst>
                <a:ext uri="{FF2B5EF4-FFF2-40B4-BE49-F238E27FC236}">
                  <a16:creationId xmlns:a16="http://schemas.microsoft.com/office/drawing/2014/main" id="{BCBED3EE-DFBF-40F7-9E20-05ADF79A1A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93288" y="3720665"/>
              <a:ext cx="1268078" cy="634039"/>
            </a:xfrm>
            <a:prstGeom prst="rect">
              <a:avLst/>
            </a:prstGeom>
          </p:spPr>
        </p:pic>
      </p:grpSp>
      <p:pic>
        <p:nvPicPr>
          <p:cNvPr id="15" name="Picture 14" descr="Chart, bar chart&#10;&#10;Description automatically generated">
            <a:extLst>
              <a:ext uri="{FF2B5EF4-FFF2-40B4-BE49-F238E27FC236}">
                <a16:creationId xmlns:a16="http://schemas.microsoft.com/office/drawing/2014/main" id="{76E9FC3A-9DD7-4B1D-B625-BEC55F63E8C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95517" y="785687"/>
            <a:ext cx="6683726" cy="5088746"/>
          </a:xfrm>
          <a:prstGeom prst="rect">
            <a:avLst/>
          </a:prstGeom>
        </p:spPr>
      </p:pic>
      <p:sp>
        <p:nvSpPr>
          <p:cNvPr id="16" name="Rectangle 15">
            <a:extLst>
              <a:ext uri="{FF2B5EF4-FFF2-40B4-BE49-F238E27FC236}">
                <a16:creationId xmlns:a16="http://schemas.microsoft.com/office/drawing/2014/main" id="{8133F7EF-39E2-4533-95C9-292BC0796E59}"/>
              </a:ext>
            </a:extLst>
          </p:cNvPr>
          <p:cNvSpPr/>
          <p:nvPr/>
        </p:nvSpPr>
        <p:spPr>
          <a:xfrm>
            <a:off x="6737528" y="865176"/>
            <a:ext cx="1562102" cy="4284340"/>
          </a:xfrm>
          <a:prstGeom prst="rect">
            <a:avLst/>
          </a:prstGeom>
          <a:solidFill>
            <a:schemeClr val="bg1"/>
          </a:solidFill>
          <a:ln>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F3B32C1D-8E23-4CBA-9767-40CB5F424194}"/>
              </a:ext>
            </a:extLst>
          </p:cNvPr>
          <p:cNvSpPr/>
          <p:nvPr/>
        </p:nvSpPr>
        <p:spPr>
          <a:xfrm flipV="1">
            <a:off x="6877897" y="5361538"/>
            <a:ext cx="1111072" cy="453268"/>
          </a:xfrm>
          <a:prstGeom prst="rect">
            <a:avLst/>
          </a:prstGeom>
          <a:solidFill>
            <a:schemeClr val="bg1"/>
          </a:solidFill>
          <a:ln>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cxnSp>
        <p:nvCxnSpPr>
          <p:cNvPr id="3" name="Straight Arrow Connector 2">
            <a:extLst>
              <a:ext uri="{FF2B5EF4-FFF2-40B4-BE49-F238E27FC236}">
                <a16:creationId xmlns:a16="http://schemas.microsoft.com/office/drawing/2014/main" id="{ADEA841D-D316-4AF3-A7C0-8D82779B8667}"/>
              </a:ext>
            </a:extLst>
          </p:cNvPr>
          <p:cNvCxnSpPr/>
          <p:nvPr/>
        </p:nvCxnSpPr>
        <p:spPr>
          <a:xfrm>
            <a:off x="10058400" y="1431758"/>
            <a:ext cx="0" cy="348916"/>
          </a:xfrm>
          <a:prstGeom prst="straightConnector1">
            <a:avLst/>
          </a:prstGeom>
          <a:ln w="76200">
            <a:solidFill>
              <a:srgbClr val="FF45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3195171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C9DC2DAF-130B-4AA6-8D53-D6C5AB9A0BAE}"/>
              </a:ext>
            </a:extLst>
          </p:cNvPr>
          <p:cNvGrpSpPr/>
          <p:nvPr/>
        </p:nvGrpSpPr>
        <p:grpSpPr>
          <a:xfrm>
            <a:off x="447934" y="3748140"/>
            <a:ext cx="4633413" cy="655979"/>
            <a:chOff x="513756" y="2861055"/>
            <a:chExt cx="4633413" cy="655979"/>
          </a:xfrm>
        </p:grpSpPr>
        <p:pic>
          <p:nvPicPr>
            <p:cNvPr id="5" name="Picture 4">
              <a:extLst>
                <a:ext uri="{FF2B5EF4-FFF2-40B4-BE49-F238E27FC236}">
                  <a16:creationId xmlns:a16="http://schemas.microsoft.com/office/drawing/2014/main" id="{0D738618-94AA-4ED7-AEE4-C9977B8677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3756" y="2882995"/>
              <a:ext cx="1268078" cy="634039"/>
            </a:xfrm>
            <a:prstGeom prst="rect">
              <a:avLst/>
            </a:prstGeom>
          </p:spPr>
        </p:pic>
        <p:pic>
          <p:nvPicPr>
            <p:cNvPr id="6" name="Picture 5">
              <a:extLst>
                <a:ext uri="{FF2B5EF4-FFF2-40B4-BE49-F238E27FC236}">
                  <a16:creationId xmlns:a16="http://schemas.microsoft.com/office/drawing/2014/main" id="{ECE4823B-B8C1-459B-8D07-6FE5D3415D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5951" y="2882994"/>
              <a:ext cx="1268078" cy="634039"/>
            </a:xfrm>
            <a:prstGeom prst="rect">
              <a:avLst/>
            </a:prstGeom>
          </p:spPr>
        </p:pic>
        <p:pic>
          <p:nvPicPr>
            <p:cNvPr id="7" name="Picture 6">
              <a:extLst>
                <a:ext uri="{FF2B5EF4-FFF2-40B4-BE49-F238E27FC236}">
                  <a16:creationId xmlns:a16="http://schemas.microsoft.com/office/drawing/2014/main" id="{D1094A46-9D15-4236-9FFB-9172BA6CFAF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58146" y="2861055"/>
              <a:ext cx="1268078" cy="634039"/>
            </a:xfrm>
            <a:prstGeom prst="rect">
              <a:avLst/>
            </a:prstGeom>
          </p:spPr>
        </p:pic>
        <p:pic>
          <p:nvPicPr>
            <p:cNvPr id="8" name="Picture 7">
              <a:extLst>
                <a:ext uri="{FF2B5EF4-FFF2-40B4-BE49-F238E27FC236}">
                  <a16:creationId xmlns:a16="http://schemas.microsoft.com/office/drawing/2014/main" id="{35E6FA40-BDED-4F31-AF72-8A42092610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79091" y="2861055"/>
              <a:ext cx="1268078" cy="634039"/>
            </a:xfrm>
            <a:prstGeom prst="rect">
              <a:avLst/>
            </a:prstGeom>
          </p:spPr>
        </p:pic>
      </p:grpSp>
      <p:grpSp>
        <p:nvGrpSpPr>
          <p:cNvPr id="9" name="Group 8">
            <a:extLst>
              <a:ext uri="{FF2B5EF4-FFF2-40B4-BE49-F238E27FC236}">
                <a16:creationId xmlns:a16="http://schemas.microsoft.com/office/drawing/2014/main" id="{99F099E3-763A-4591-B2CB-07989765AF92}"/>
              </a:ext>
            </a:extLst>
          </p:cNvPr>
          <p:cNvGrpSpPr/>
          <p:nvPr/>
        </p:nvGrpSpPr>
        <p:grpSpPr>
          <a:xfrm>
            <a:off x="585929" y="2679356"/>
            <a:ext cx="4474411" cy="655979"/>
            <a:chOff x="386955" y="3720665"/>
            <a:chExt cx="4474411" cy="655979"/>
          </a:xfrm>
        </p:grpSpPr>
        <p:pic>
          <p:nvPicPr>
            <p:cNvPr id="10" name="Picture 9">
              <a:extLst>
                <a:ext uri="{FF2B5EF4-FFF2-40B4-BE49-F238E27FC236}">
                  <a16:creationId xmlns:a16="http://schemas.microsoft.com/office/drawing/2014/main" id="{A2CDAA76-5716-47B4-9AF8-96933AF131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9636" y="3742605"/>
              <a:ext cx="1268078" cy="634039"/>
            </a:xfrm>
            <a:prstGeom prst="rect">
              <a:avLst/>
            </a:prstGeom>
          </p:spPr>
        </p:pic>
        <p:pic>
          <p:nvPicPr>
            <p:cNvPr id="11" name="Picture 10">
              <a:extLst>
                <a:ext uri="{FF2B5EF4-FFF2-40B4-BE49-F238E27FC236}">
                  <a16:creationId xmlns:a16="http://schemas.microsoft.com/office/drawing/2014/main" id="{EF1F75B1-89C9-49FE-A571-8AA00C937C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6955" y="3925501"/>
              <a:ext cx="1249788" cy="451143"/>
            </a:xfrm>
            <a:prstGeom prst="rect">
              <a:avLst/>
            </a:prstGeom>
          </p:spPr>
        </p:pic>
        <p:pic>
          <p:nvPicPr>
            <p:cNvPr id="12" name="Picture 11">
              <a:extLst>
                <a:ext uri="{FF2B5EF4-FFF2-40B4-BE49-F238E27FC236}">
                  <a16:creationId xmlns:a16="http://schemas.microsoft.com/office/drawing/2014/main" id="{2ADAF905-8D6F-4674-9E7C-F90A592361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30607" y="3903561"/>
              <a:ext cx="1249788" cy="451143"/>
            </a:xfrm>
            <a:prstGeom prst="rect">
              <a:avLst/>
            </a:prstGeom>
          </p:spPr>
        </p:pic>
        <p:pic>
          <p:nvPicPr>
            <p:cNvPr id="13" name="Picture 12">
              <a:extLst>
                <a:ext uri="{FF2B5EF4-FFF2-40B4-BE49-F238E27FC236}">
                  <a16:creationId xmlns:a16="http://schemas.microsoft.com/office/drawing/2014/main" id="{BCBED3EE-DFBF-40F7-9E20-05ADF79A1A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93288" y="3720665"/>
              <a:ext cx="1268078" cy="634039"/>
            </a:xfrm>
            <a:prstGeom prst="rect">
              <a:avLst/>
            </a:prstGeom>
          </p:spPr>
        </p:pic>
      </p:grpSp>
      <p:pic>
        <p:nvPicPr>
          <p:cNvPr id="15" name="Picture 14" descr="Chart, bar chart&#10;&#10;Description automatically generated">
            <a:extLst>
              <a:ext uri="{FF2B5EF4-FFF2-40B4-BE49-F238E27FC236}">
                <a16:creationId xmlns:a16="http://schemas.microsoft.com/office/drawing/2014/main" id="{76E9FC3A-9DD7-4B1D-B625-BEC55F63E8C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95517" y="785687"/>
            <a:ext cx="6683726" cy="5088746"/>
          </a:xfrm>
          <a:prstGeom prst="rect">
            <a:avLst/>
          </a:prstGeom>
        </p:spPr>
      </p:pic>
      <p:cxnSp>
        <p:nvCxnSpPr>
          <p:cNvPr id="3" name="Straight Arrow Connector 2">
            <a:extLst>
              <a:ext uri="{FF2B5EF4-FFF2-40B4-BE49-F238E27FC236}">
                <a16:creationId xmlns:a16="http://schemas.microsoft.com/office/drawing/2014/main" id="{ADEA841D-D316-4AF3-A7C0-8D82779B8667}"/>
              </a:ext>
            </a:extLst>
          </p:cNvPr>
          <p:cNvCxnSpPr/>
          <p:nvPr/>
        </p:nvCxnSpPr>
        <p:spPr>
          <a:xfrm>
            <a:off x="10058400" y="1431758"/>
            <a:ext cx="0" cy="348916"/>
          </a:xfrm>
          <a:prstGeom prst="straightConnector1">
            <a:avLst/>
          </a:prstGeom>
          <a:ln w="76200">
            <a:solidFill>
              <a:srgbClr val="FF4500"/>
            </a:solidFill>
            <a:tailEnd type="triangle"/>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A6A2D92A-966A-4327-8C60-14BEF91D32F3}"/>
              </a:ext>
            </a:extLst>
          </p:cNvPr>
          <p:cNvGrpSpPr/>
          <p:nvPr/>
        </p:nvGrpSpPr>
        <p:grpSpPr>
          <a:xfrm>
            <a:off x="670543" y="1529993"/>
            <a:ext cx="4410804" cy="705277"/>
            <a:chOff x="322945" y="3869042"/>
            <a:chExt cx="4410804" cy="705277"/>
          </a:xfrm>
        </p:grpSpPr>
        <p:pic>
          <p:nvPicPr>
            <p:cNvPr id="19" name="Picture 18">
              <a:extLst>
                <a:ext uri="{FF2B5EF4-FFF2-40B4-BE49-F238E27FC236}">
                  <a16:creationId xmlns:a16="http://schemas.microsoft.com/office/drawing/2014/main" id="{05C142AB-A195-4A06-A883-EA19518767C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21980" y="3998869"/>
              <a:ext cx="1277298" cy="573955"/>
            </a:xfrm>
            <a:prstGeom prst="rect">
              <a:avLst/>
            </a:prstGeom>
          </p:spPr>
        </p:pic>
        <p:pic>
          <p:nvPicPr>
            <p:cNvPr id="20" name="Picture 19">
              <a:extLst>
                <a:ext uri="{FF2B5EF4-FFF2-40B4-BE49-F238E27FC236}">
                  <a16:creationId xmlns:a16="http://schemas.microsoft.com/office/drawing/2014/main" id="{D8F75564-FD1A-477E-B6C4-990290B3E04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51713" y="3869042"/>
              <a:ext cx="1259573" cy="703782"/>
            </a:xfrm>
            <a:prstGeom prst="rect">
              <a:avLst/>
            </a:prstGeom>
          </p:spPr>
        </p:pic>
        <p:pic>
          <p:nvPicPr>
            <p:cNvPr id="21" name="Picture 20">
              <a:extLst>
                <a:ext uri="{FF2B5EF4-FFF2-40B4-BE49-F238E27FC236}">
                  <a16:creationId xmlns:a16="http://schemas.microsoft.com/office/drawing/2014/main" id="{7FACACD6-C91D-4A10-8DBD-6EEC6A7CF0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2945" y="4121681"/>
              <a:ext cx="1249788" cy="451143"/>
            </a:xfrm>
            <a:prstGeom prst="rect">
              <a:avLst/>
            </a:prstGeom>
          </p:spPr>
        </p:pic>
        <p:pic>
          <p:nvPicPr>
            <p:cNvPr id="22" name="Picture 21">
              <a:extLst>
                <a:ext uri="{FF2B5EF4-FFF2-40B4-BE49-F238E27FC236}">
                  <a16:creationId xmlns:a16="http://schemas.microsoft.com/office/drawing/2014/main" id="{A9B13690-FBD7-43CA-9D91-1D65A2C421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65671" y="3940280"/>
              <a:ext cx="1268078" cy="634039"/>
            </a:xfrm>
            <a:prstGeom prst="rect">
              <a:avLst/>
            </a:prstGeom>
          </p:spPr>
        </p:pic>
      </p:grpSp>
      <p:cxnSp>
        <p:nvCxnSpPr>
          <p:cNvPr id="23" name="Straight Arrow Connector 22">
            <a:extLst>
              <a:ext uri="{FF2B5EF4-FFF2-40B4-BE49-F238E27FC236}">
                <a16:creationId xmlns:a16="http://schemas.microsoft.com/office/drawing/2014/main" id="{46A54CA7-CD69-4AFF-A103-728DA305A48A}"/>
              </a:ext>
            </a:extLst>
          </p:cNvPr>
          <p:cNvCxnSpPr>
            <a:cxnSpLocks/>
          </p:cNvCxnSpPr>
          <p:nvPr/>
        </p:nvCxnSpPr>
        <p:spPr>
          <a:xfrm flipV="1">
            <a:off x="8321841" y="1153740"/>
            <a:ext cx="0" cy="331449"/>
          </a:xfrm>
          <a:prstGeom prst="straightConnector1">
            <a:avLst/>
          </a:prstGeom>
          <a:ln w="76200">
            <a:solidFill>
              <a:srgbClr val="FF45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800199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BE5F6-E9BE-4292-B9D4-B93B6B4312D8}"/>
              </a:ext>
            </a:extLst>
          </p:cNvPr>
          <p:cNvSpPr>
            <a:spLocks noGrp="1"/>
          </p:cNvSpPr>
          <p:nvPr>
            <p:ph type="title"/>
          </p:nvPr>
        </p:nvSpPr>
        <p:spPr/>
        <p:txBody>
          <a:bodyPr/>
          <a:lstStyle/>
          <a:p>
            <a:endParaRPr lang="en-US"/>
          </a:p>
        </p:txBody>
      </p:sp>
      <p:sp>
        <p:nvSpPr>
          <p:cNvPr id="21" name="Content Placeholder 20">
            <a:extLst>
              <a:ext uri="{FF2B5EF4-FFF2-40B4-BE49-F238E27FC236}">
                <a16:creationId xmlns:a16="http://schemas.microsoft.com/office/drawing/2014/main" id="{08C8D59C-B95F-4945-A0D4-94FA4EFF9BD8}"/>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54190984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9EB75-2552-4CF3-A19A-BDC2563AD651}"/>
              </a:ext>
            </a:extLst>
          </p:cNvPr>
          <p:cNvSpPr>
            <a:spLocks noGrp="1"/>
          </p:cNvSpPr>
          <p:nvPr>
            <p:ph type="title"/>
          </p:nvPr>
        </p:nvSpPr>
        <p:spPr>
          <a:xfrm>
            <a:off x="838200" y="2254083"/>
            <a:ext cx="10515600" cy="1325563"/>
          </a:xfrm>
        </p:spPr>
        <p:txBody>
          <a:bodyPr/>
          <a:lstStyle/>
          <a:p>
            <a:r>
              <a:rPr lang="en-US" dirty="0"/>
              <a:t>The Rotation Effect</a:t>
            </a:r>
            <a:endParaRPr lang="en-US" i="1" dirty="0">
              <a:solidFill>
                <a:srgbClr val="00B2EE"/>
              </a:solidFill>
            </a:endParaRPr>
          </a:p>
        </p:txBody>
      </p:sp>
    </p:spTree>
    <p:extLst>
      <p:ext uri="{BB962C8B-B14F-4D97-AF65-F5344CB8AC3E}">
        <p14:creationId xmlns:p14="http://schemas.microsoft.com/office/powerpoint/2010/main" val="410276465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1263" y="190816"/>
            <a:ext cx="11689473" cy="6222015"/>
          </a:xfrm>
          <a:prstGeom prst="rect">
            <a:avLst/>
          </a:prstGeom>
        </p:spPr>
      </p:pic>
      <p:pic>
        <p:nvPicPr>
          <p:cNvPr id="3" name="Picture 2" descr="Text&#10;&#10;Description automatically generated">
            <a:extLst>
              <a:ext uri="{FF2B5EF4-FFF2-40B4-BE49-F238E27FC236}">
                <a16:creationId xmlns:a16="http://schemas.microsoft.com/office/drawing/2014/main" id="{1EE6492A-6A97-4381-81E5-1266C81DB3FD}"/>
              </a:ext>
            </a:extLst>
          </p:cNvPr>
          <p:cNvPicPr>
            <a:picLocks noChangeAspect="1"/>
          </p:cNvPicPr>
          <p:nvPr/>
        </p:nvPicPr>
        <p:blipFill>
          <a:blip r:embed="rId3"/>
          <a:stretch>
            <a:fillRect/>
          </a:stretch>
        </p:blipFill>
        <p:spPr>
          <a:xfrm>
            <a:off x="295379" y="2637171"/>
            <a:ext cx="2662190" cy="1537787"/>
          </a:xfrm>
          <a:prstGeom prst="rect">
            <a:avLst/>
          </a:prstGeom>
        </p:spPr>
      </p:pic>
    </p:spTree>
    <p:extLst>
      <p:ext uri="{BB962C8B-B14F-4D97-AF65-F5344CB8AC3E}">
        <p14:creationId xmlns:p14="http://schemas.microsoft.com/office/powerpoint/2010/main" val="10466715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5F93E4-6505-45E0-989E-48FD1AEA08A5}"/>
              </a:ext>
            </a:extLst>
          </p:cNvPr>
          <p:cNvSpPr>
            <a:spLocks noGrp="1"/>
          </p:cNvSpPr>
          <p:nvPr>
            <p:ph type="title"/>
          </p:nvPr>
        </p:nvSpPr>
        <p:spPr/>
        <p:txBody>
          <a:bodyPr/>
          <a:lstStyle/>
          <a:p>
            <a:r>
              <a:rPr lang="en-US" dirty="0"/>
              <a:t>Suite of field measurements</a:t>
            </a:r>
          </a:p>
        </p:txBody>
      </p:sp>
      <p:sp>
        <p:nvSpPr>
          <p:cNvPr id="3" name="Content Placeholder 2">
            <a:extLst>
              <a:ext uri="{FF2B5EF4-FFF2-40B4-BE49-F238E27FC236}">
                <a16:creationId xmlns:a16="http://schemas.microsoft.com/office/drawing/2014/main" id="{67724F4B-BD4C-4925-94D3-7A808E02FA6F}"/>
              </a:ext>
            </a:extLst>
          </p:cNvPr>
          <p:cNvSpPr>
            <a:spLocks noGrp="1"/>
          </p:cNvSpPr>
          <p:nvPr>
            <p:ph idx="1"/>
          </p:nvPr>
        </p:nvSpPr>
        <p:spPr/>
        <p:txBody>
          <a:bodyPr>
            <a:normAutofit lnSpcReduction="10000"/>
          </a:bodyPr>
          <a:lstStyle/>
          <a:p>
            <a:r>
              <a:rPr lang="en-US" dirty="0">
                <a:solidFill>
                  <a:srgbClr val="00B2EE"/>
                </a:solidFill>
              </a:rPr>
              <a:t>Grain yields</a:t>
            </a:r>
          </a:p>
          <a:p>
            <a:r>
              <a:rPr lang="en-US" dirty="0">
                <a:solidFill>
                  <a:srgbClr val="00B2EE"/>
                </a:solidFill>
              </a:rPr>
              <a:t>Above ground biomass</a:t>
            </a:r>
          </a:p>
          <a:p>
            <a:r>
              <a:rPr lang="en-US" dirty="0">
                <a:solidFill>
                  <a:srgbClr val="00B2EE"/>
                </a:solidFill>
              </a:rPr>
              <a:t>500-kernel weights</a:t>
            </a:r>
          </a:p>
          <a:p>
            <a:r>
              <a:rPr lang="en-US" dirty="0">
                <a:solidFill>
                  <a:srgbClr val="00B2EE"/>
                </a:solidFill>
              </a:rPr>
              <a:t>Residue</a:t>
            </a:r>
          </a:p>
          <a:p>
            <a:r>
              <a:rPr lang="en-US" dirty="0">
                <a:solidFill>
                  <a:srgbClr val="00B2EE"/>
                </a:solidFill>
              </a:rPr>
              <a:t>Soil penetration resistance</a:t>
            </a:r>
          </a:p>
          <a:p>
            <a:r>
              <a:rPr lang="en-US" dirty="0">
                <a:solidFill>
                  <a:srgbClr val="00B2EE"/>
                </a:solidFill>
              </a:rPr>
              <a:t>Soil moisture</a:t>
            </a:r>
          </a:p>
          <a:p>
            <a:r>
              <a:rPr lang="en-US" dirty="0">
                <a:solidFill>
                  <a:srgbClr val="00B2EE"/>
                </a:solidFill>
              </a:rPr>
              <a:t>Depth to water table</a:t>
            </a:r>
          </a:p>
          <a:p>
            <a:r>
              <a:rPr lang="en-US" dirty="0">
                <a:solidFill>
                  <a:srgbClr val="00B2EE"/>
                </a:solidFill>
              </a:rPr>
              <a:t>Rooting depth</a:t>
            </a:r>
          </a:p>
          <a:p>
            <a:r>
              <a:rPr lang="en-US" dirty="0">
                <a:solidFill>
                  <a:srgbClr val="00B2EE"/>
                </a:solidFill>
              </a:rPr>
              <a:t>Root mass</a:t>
            </a:r>
          </a:p>
        </p:txBody>
      </p:sp>
    </p:spTree>
    <p:extLst>
      <p:ext uri="{BB962C8B-B14F-4D97-AF65-F5344CB8AC3E}">
        <p14:creationId xmlns:p14="http://schemas.microsoft.com/office/powerpoint/2010/main" val="8279220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3990" y="1600196"/>
            <a:ext cx="9144019" cy="3657607"/>
          </a:xfrm>
          <a:prstGeom prst="rect">
            <a:avLst/>
          </a:prstGeom>
        </p:spPr>
      </p:pic>
    </p:spTree>
    <p:extLst>
      <p:ext uri="{BB962C8B-B14F-4D97-AF65-F5344CB8AC3E}">
        <p14:creationId xmlns:p14="http://schemas.microsoft.com/office/powerpoint/2010/main" val="101938103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B5D5E0-FFE0-43AC-AD30-F4BF9516A5F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526DB97-927F-4D6D-B4B0-1B6AB3995256}"/>
              </a:ext>
            </a:extLst>
          </p:cNvPr>
          <p:cNvSpPr>
            <a:spLocks noGrp="1"/>
          </p:cNvSpPr>
          <p:nvPr>
            <p:ph idx="1"/>
          </p:nvPr>
        </p:nvSpPr>
        <p:spPr/>
        <p:txBody>
          <a:bodyPr>
            <a:normAutofit/>
          </a:bodyPr>
          <a:lstStyle/>
          <a:p>
            <a:pPr marL="514350" indent="-514350">
              <a:buFont typeface="+mj-lt"/>
              <a:buAutoNum type="arabicPeriod"/>
            </a:pPr>
            <a:r>
              <a:rPr lang="en-US" sz="4000" dirty="0"/>
              <a:t>What I did</a:t>
            </a:r>
          </a:p>
          <a:p>
            <a:pPr marL="514350" indent="-514350">
              <a:buFont typeface="+mj-lt"/>
              <a:buAutoNum type="arabicPeriod"/>
            </a:pPr>
            <a:endParaRPr lang="en-US" sz="4000" dirty="0"/>
          </a:p>
          <a:p>
            <a:pPr marL="514350" indent="-514350">
              <a:buFont typeface="+mj-lt"/>
              <a:buAutoNum type="arabicPeriod"/>
            </a:pPr>
            <a:r>
              <a:rPr lang="en-US" sz="4000" dirty="0"/>
              <a:t>Why I did it</a:t>
            </a:r>
          </a:p>
        </p:txBody>
      </p:sp>
    </p:spTree>
    <p:extLst>
      <p:ext uri="{BB962C8B-B14F-4D97-AF65-F5344CB8AC3E}">
        <p14:creationId xmlns:p14="http://schemas.microsoft.com/office/powerpoint/2010/main" val="62402893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70225157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4" descr="A child sitting next to a large teddy bear&#10;&#10;Description automatically generated with medium confidence">
            <a:extLst>
              <a:ext uri="{FF2B5EF4-FFF2-40B4-BE49-F238E27FC236}">
                <a16:creationId xmlns:a16="http://schemas.microsoft.com/office/drawing/2014/main" id="{D6DD352F-7882-4068-8678-7E5FF2A4F027}"/>
              </a:ext>
            </a:extLst>
          </p:cNvPr>
          <p:cNvPicPr>
            <a:picLocks noChangeAspect="1"/>
          </p:cNvPicPr>
          <p:nvPr/>
        </p:nvPicPr>
        <p:blipFill rotWithShape="1">
          <a:blip r:embed="rId2" cstate="hqprint">
            <a:extLst>
              <a:ext uri="{28A0092B-C50C-407E-A947-70E740481C1C}">
                <a14:useLocalDpi xmlns:a14="http://schemas.microsoft.com/office/drawing/2010/main" val="0"/>
              </a:ext>
            </a:extLst>
          </a:blip>
          <a:srcRect l="8695" t="-1" r="4030" b="-2"/>
          <a:stretch/>
        </p:blipFill>
        <p:spPr>
          <a:xfrm>
            <a:off x="0" y="0"/>
            <a:ext cx="4581939" cy="3937609"/>
          </a:xfrm>
          <a:prstGeom prst="rect">
            <a:avLst/>
          </a:prstGeom>
        </p:spPr>
      </p:pic>
      <p:sp>
        <p:nvSpPr>
          <p:cNvPr id="2" name="AutoShape 2" descr="blob:https://www.icloud.com/9cb06caf-1dbe-47df-bce0-3c0f34bd1ac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93010816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4" descr="A child sitting next to a large teddy bear&#10;&#10;Description automatically generated with medium confidence">
            <a:extLst>
              <a:ext uri="{FF2B5EF4-FFF2-40B4-BE49-F238E27FC236}">
                <a16:creationId xmlns:a16="http://schemas.microsoft.com/office/drawing/2014/main" id="{D6DD352F-7882-4068-8678-7E5FF2A4F027}"/>
              </a:ext>
            </a:extLst>
          </p:cNvPr>
          <p:cNvPicPr>
            <a:picLocks noChangeAspect="1"/>
          </p:cNvPicPr>
          <p:nvPr/>
        </p:nvPicPr>
        <p:blipFill rotWithShape="1">
          <a:blip r:embed="rId2" cstate="hqprint">
            <a:extLst>
              <a:ext uri="{28A0092B-C50C-407E-A947-70E740481C1C}">
                <a14:useLocalDpi xmlns:a14="http://schemas.microsoft.com/office/drawing/2010/main" val="0"/>
              </a:ext>
            </a:extLst>
          </a:blip>
          <a:srcRect l="8695" t="-1" r="4030" b="-2"/>
          <a:stretch/>
        </p:blipFill>
        <p:spPr>
          <a:xfrm>
            <a:off x="0" y="0"/>
            <a:ext cx="4581939" cy="3937609"/>
          </a:xfrm>
          <a:prstGeom prst="rect">
            <a:avLst/>
          </a:prstGeom>
        </p:spPr>
      </p:pic>
      <p:pic>
        <p:nvPicPr>
          <p:cNvPr id="6" name="Picture 5" descr="A person and person standing in front of a tent&#10;&#10;Description automatically generated with medium confidence">
            <a:extLst>
              <a:ext uri="{FF2B5EF4-FFF2-40B4-BE49-F238E27FC236}">
                <a16:creationId xmlns:a16="http://schemas.microsoft.com/office/drawing/2014/main" id="{70E52214-166C-4C7D-9E53-5D22E847F284}"/>
              </a:ext>
            </a:extLst>
          </p:cNvPr>
          <p:cNvPicPr>
            <a:picLocks noChangeAspect="1"/>
          </p:cNvPicPr>
          <p:nvPr/>
        </p:nvPicPr>
        <p:blipFill rotWithShape="1">
          <a:blip r:embed="rId3">
            <a:extLst>
              <a:ext uri="{28A0092B-C50C-407E-A947-70E740481C1C}">
                <a14:useLocalDpi xmlns:a14="http://schemas.microsoft.com/office/drawing/2010/main" val="0"/>
              </a:ext>
            </a:extLst>
          </a:blip>
          <a:srcRect l="4623" t="6144" r="17099" b="-3"/>
          <a:stretch/>
        </p:blipFill>
        <p:spPr>
          <a:xfrm>
            <a:off x="7897603" y="0"/>
            <a:ext cx="4294397" cy="6865648"/>
          </a:xfrm>
          <a:prstGeom prst="rect">
            <a:avLst/>
          </a:prstGeom>
        </p:spPr>
      </p:pic>
      <p:sp>
        <p:nvSpPr>
          <p:cNvPr id="2" name="AutoShape 2" descr="blob:https://www.icloud.com/9cb06caf-1dbe-47df-bce0-3c0f34bd1ac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824564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4" descr="A child sitting next to a large teddy bear&#10;&#10;Description automatically generated with medium confidence">
            <a:extLst>
              <a:ext uri="{FF2B5EF4-FFF2-40B4-BE49-F238E27FC236}">
                <a16:creationId xmlns:a16="http://schemas.microsoft.com/office/drawing/2014/main" id="{D6DD352F-7882-4068-8678-7E5FF2A4F027}"/>
              </a:ext>
            </a:extLst>
          </p:cNvPr>
          <p:cNvPicPr>
            <a:picLocks noChangeAspect="1"/>
          </p:cNvPicPr>
          <p:nvPr/>
        </p:nvPicPr>
        <p:blipFill rotWithShape="1">
          <a:blip r:embed="rId2" cstate="hqprint">
            <a:extLst>
              <a:ext uri="{28A0092B-C50C-407E-A947-70E740481C1C}">
                <a14:useLocalDpi xmlns:a14="http://schemas.microsoft.com/office/drawing/2010/main" val="0"/>
              </a:ext>
            </a:extLst>
          </a:blip>
          <a:srcRect l="8695" t="-1" r="4030" b="-2"/>
          <a:stretch/>
        </p:blipFill>
        <p:spPr>
          <a:xfrm>
            <a:off x="0" y="0"/>
            <a:ext cx="4581939" cy="3937609"/>
          </a:xfrm>
          <a:prstGeom prst="rect">
            <a:avLst/>
          </a:prstGeom>
        </p:spPr>
      </p:pic>
      <p:pic>
        <p:nvPicPr>
          <p:cNvPr id="5" name="Picture 4">
            <a:extLst>
              <a:ext uri="{FF2B5EF4-FFF2-40B4-BE49-F238E27FC236}">
                <a16:creationId xmlns:a16="http://schemas.microsoft.com/office/drawing/2014/main" id="{8015AAA5-37FE-4E32-A1EB-DC71DB37606B}"/>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l="13142" t="7009" r="3634" b="7369"/>
          <a:stretch/>
        </p:blipFill>
        <p:spPr>
          <a:xfrm>
            <a:off x="-1" y="3322585"/>
            <a:ext cx="4581939" cy="3535416"/>
          </a:xfrm>
          <a:prstGeom prst="rect">
            <a:avLst/>
          </a:prstGeom>
        </p:spPr>
      </p:pic>
      <p:pic>
        <p:nvPicPr>
          <p:cNvPr id="6" name="Picture 5" descr="A person and person standing in front of a tent&#10;&#10;Description automatically generated with medium confidence">
            <a:extLst>
              <a:ext uri="{FF2B5EF4-FFF2-40B4-BE49-F238E27FC236}">
                <a16:creationId xmlns:a16="http://schemas.microsoft.com/office/drawing/2014/main" id="{70E52214-166C-4C7D-9E53-5D22E847F284}"/>
              </a:ext>
            </a:extLst>
          </p:cNvPr>
          <p:cNvPicPr>
            <a:picLocks noChangeAspect="1"/>
          </p:cNvPicPr>
          <p:nvPr/>
        </p:nvPicPr>
        <p:blipFill rotWithShape="1">
          <a:blip r:embed="rId4">
            <a:extLst>
              <a:ext uri="{28A0092B-C50C-407E-A947-70E740481C1C}">
                <a14:useLocalDpi xmlns:a14="http://schemas.microsoft.com/office/drawing/2010/main" val="0"/>
              </a:ext>
            </a:extLst>
          </a:blip>
          <a:srcRect l="4623" t="6144" r="17099" b="-3"/>
          <a:stretch/>
        </p:blipFill>
        <p:spPr>
          <a:xfrm>
            <a:off x="7897603" y="0"/>
            <a:ext cx="4294397" cy="6865648"/>
          </a:xfrm>
          <a:prstGeom prst="rect">
            <a:avLst/>
          </a:prstGeom>
        </p:spPr>
      </p:pic>
      <p:sp>
        <p:nvSpPr>
          <p:cNvPr id="2" name="AutoShape 2" descr="blob:https://www.icloud.com/9cb06caf-1dbe-47df-bce0-3c0f34bd1ac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70376521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4" descr="A child sitting next to a large teddy bear&#10;&#10;Description automatically generated with medium confidence">
            <a:extLst>
              <a:ext uri="{FF2B5EF4-FFF2-40B4-BE49-F238E27FC236}">
                <a16:creationId xmlns:a16="http://schemas.microsoft.com/office/drawing/2014/main" id="{D6DD352F-7882-4068-8678-7E5FF2A4F027}"/>
              </a:ext>
            </a:extLst>
          </p:cNvPr>
          <p:cNvPicPr>
            <a:picLocks noChangeAspect="1"/>
          </p:cNvPicPr>
          <p:nvPr/>
        </p:nvPicPr>
        <p:blipFill rotWithShape="1">
          <a:blip r:embed="rId2" cstate="hqprint">
            <a:duotone>
              <a:prstClr val="black"/>
              <a:schemeClr val="tx2">
                <a:tint val="45000"/>
                <a:satMod val="400000"/>
              </a:schemeClr>
            </a:duotone>
            <a:extLst>
              <a:ext uri="{28A0092B-C50C-407E-A947-70E740481C1C}">
                <a14:useLocalDpi xmlns:a14="http://schemas.microsoft.com/office/drawing/2010/main" val="0"/>
              </a:ext>
            </a:extLst>
          </a:blip>
          <a:srcRect l="8695" t="-1" r="4030" b="-2"/>
          <a:stretch/>
        </p:blipFill>
        <p:spPr>
          <a:xfrm>
            <a:off x="0" y="0"/>
            <a:ext cx="4581939" cy="3937609"/>
          </a:xfrm>
          <a:prstGeom prst="rect">
            <a:avLst/>
          </a:prstGeom>
        </p:spPr>
      </p:pic>
      <p:pic>
        <p:nvPicPr>
          <p:cNvPr id="5" name="Picture 4">
            <a:extLst>
              <a:ext uri="{FF2B5EF4-FFF2-40B4-BE49-F238E27FC236}">
                <a16:creationId xmlns:a16="http://schemas.microsoft.com/office/drawing/2014/main" id="{8015AAA5-37FE-4E32-A1EB-DC71DB37606B}"/>
              </a:ext>
            </a:extLst>
          </p:cNvPr>
          <p:cNvPicPr>
            <a:picLocks noChangeAspect="1"/>
          </p:cNvPicPr>
          <p:nvPr/>
        </p:nvPicPr>
        <p:blipFill rotWithShape="1">
          <a:blip r:embed="rId3" cstate="hqprint">
            <a:duotone>
              <a:prstClr val="black"/>
              <a:schemeClr val="tx2">
                <a:tint val="45000"/>
                <a:satMod val="400000"/>
              </a:schemeClr>
            </a:duotone>
            <a:extLst>
              <a:ext uri="{28A0092B-C50C-407E-A947-70E740481C1C}">
                <a14:useLocalDpi xmlns:a14="http://schemas.microsoft.com/office/drawing/2010/main" val="0"/>
              </a:ext>
            </a:extLst>
          </a:blip>
          <a:srcRect l="13142" t="7009" r="3634" b="7369"/>
          <a:stretch/>
        </p:blipFill>
        <p:spPr>
          <a:xfrm>
            <a:off x="-1" y="3322585"/>
            <a:ext cx="4581939" cy="3535416"/>
          </a:xfrm>
          <a:prstGeom prst="rect">
            <a:avLst/>
          </a:prstGeom>
        </p:spPr>
      </p:pic>
      <p:pic>
        <p:nvPicPr>
          <p:cNvPr id="6" name="Picture 5" descr="A person and person standing in front of a tent&#10;&#10;Description automatically generated with medium confidence">
            <a:extLst>
              <a:ext uri="{FF2B5EF4-FFF2-40B4-BE49-F238E27FC236}">
                <a16:creationId xmlns:a16="http://schemas.microsoft.com/office/drawing/2014/main" id="{70E52214-166C-4C7D-9E53-5D22E847F284}"/>
              </a:ext>
            </a:extLst>
          </p:cNvPr>
          <p:cNvPicPr>
            <a:picLocks noChangeAspect="1"/>
          </p:cNvPicPr>
          <p:nvPr/>
        </p:nvPicPr>
        <p:blipFill rotWithShape="1">
          <a:blip r:embed="rId4">
            <a:extLst>
              <a:ext uri="{28A0092B-C50C-407E-A947-70E740481C1C}">
                <a14:useLocalDpi xmlns:a14="http://schemas.microsoft.com/office/drawing/2010/main" val="0"/>
              </a:ext>
            </a:extLst>
          </a:blip>
          <a:srcRect l="4623" t="6144" r="17099" b="-3"/>
          <a:stretch/>
        </p:blipFill>
        <p:spPr>
          <a:xfrm>
            <a:off x="7897603" y="0"/>
            <a:ext cx="4294397" cy="6865648"/>
          </a:xfrm>
          <a:prstGeom prst="rect">
            <a:avLst/>
          </a:prstGeom>
        </p:spPr>
      </p:pic>
      <p:sp>
        <p:nvSpPr>
          <p:cNvPr id="2" name="AutoShape 2" descr="blob:https://www.icloud.com/9cb06caf-1dbe-47df-bce0-3c0f34bd1ac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 name="Picture 6"/>
          <p:cNvPicPr>
            <a:picLocks noChangeAspect="1"/>
          </p:cNvPicPr>
          <p:nvPr/>
        </p:nvPicPr>
        <p:blipFill>
          <a:blip r:embed="rId5"/>
          <a:stretch>
            <a:fillRect/>
          </a:stretch>
        </p:blipFill>
        <p:spPr>
          <a:xfrm>
            <a:off x="1513958" y="381662"/>
            <a:ext cx="4192841" cy="5641065"/>
          </a:xfrm>
          <a:prstGeom prst="rect">
            <a:avLst/>
          </a:prstGeom>
        </p:spPr>
      </p:pic>
    </p:spTree>
    <p:extLst>
      <p:ext uri="{BB962C8B-B14F-4D97-AF65-F5344CB8AC3E}">
        <p14:creationId xmlns:p14="http://schemas.microsoft.com/office/powerpoint/2010/main" val="14390264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3"/>
          <a:stretch>
            <a:fillRect/>
          </a:stretch>
        </p:blipFill>
        <p:spPr>
          <a:xfrm>
            <a:off x="1865824" y="488757"/>
            <a:ext cx="3866486" cy="5592790"/>
          </a:xfrm>
          <a:prstGeom prst="rect">
            <a:avLst/>
          </a:prstGeom>
        </p:spPr>
      </p:pic>
      <p:pic>
        <p:nvPicPr>
          <p:cNvPr id="6" name="Picture 5"/>
          <p:cNvPicPr>
            <a:picLocks noChangeAspect="1"/>
          </p:cNvPicPr>
          <p:nvPr/>
        </p:nvPicPr>
        <p:blipFill>
          <a:blip r:embed="rId4"/>
          <a:stretch>
            <a:fillRect/>
          </a:stretch>
        </p:blipFill>
        <p:spPr>
          <a:xfrm>
            <a:off x="6320707" y="488757"/>
            <a:ext cx="3507105" cy="5630973"/>
          </a:xfrm>
          <a:prstGeom prst="rect">
            <a:avLst/>
          </a:prstGeom>
        </p:spPr>
      </p:pic>
    </p:spTree>
    <p:extLst>
      <p:ext uri="{BB962C8B-B14F-4D97-AF65-F5344CB8AC3E}">
        <p14:creationId xmlns:p14="http://schemas.microsoft.com/office/powerpoint/2010/main" val="235231211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4" descr="A child sitting next to a large teddy bear&#10;&#10;Description automatically generated with medium confidence">
            <a:extLst>
              <a:ext uri="{FF2B5EF4-FFF2-40B4-BE49-F238E27FC236}">
                <a16:creationId xmlns:a16="http://schemas.microsoft.com/office/drawing/2014/main" id="{D6DD352F-7882-4068-8678-7E5FF2A4F027}"/>
              </a:ext>
            </a:extLst>
          </p:cNvPr>
          <p:cNvPicPr>
            <a:picLocks noChangeAspect="1"/>
          </p:cNvPicPr>
          <p:nvPr/>
        </p:nvPicPr>
        <p:blipFill rotWithShape="1">
          <a:blip r:embed="rId2" cstate="hqprint">
            <a:duotone>
              <a:prstClr val="black"/>
              <a:schemeClr val="tx2">
                <a:tint val="45000"/>
                <a:satMod val="400000"/>
              </a:schemeClr>
            </a:duotone>
            <a:extLst>
              <a:ext uri="{28A0092B-C50C-407E-A947-70E740481C1C}">
                <a14:useLocalDpi xmlns:a14="http://schemas.microsoft.com/office/drawing/2010/main" val="0"/>
              </a:ext>
            </a:extLst>
          </a:blip>
          <a:srcRect l="8695" t="-1" r="4030" b="-2"/>
          <a:stretch/>
        </p:blipFill>
        <p:spPr>
          <a:xfrm>
            <a:off x="0" y="0"/>
            <a:ext cx="4581939" cy="3937609"/>
          </a:xfrm>
          <a:prstGeom prst="rect">
            <a:avLst/>
          </a:prstGeom>
        </p:spPr>
      </p:pic>
      <p:pic>
        <p:nvPicPr>
          <p:cNvPr id="5" name="Picture 4">
            <a:extLst>
              <a:ext uri="{FF2B5EF4-FFF2-40B4-BE49-F238E27FC236}">
                <a16:creationId xmlns:a16="http://schemas.microsoft.com/office/drawing/2014/main" id="{8015AAA5-37FE-4E32-A1EB-DC71DB37606B}"/>
              </a:ext>
            </a:extLst>
          </p:cNvPr>
          <p:cNvPicPr>
            <a:picLocks noChangeAspect="1"/>
          </p:cNvPicPr>
          <p:nvPr/>
        </p:nvPicPr>
        <p:blipFill rotWithShape="1">
          <a:blip r:embed="rId3" cstate="hqprint">
            <a:duotone>
              <a:prstClr val="black"/>
              <a:schemeClr val="tx2">
                <a:tint val="45000"/>
                <a:satMod val="400000"/>
              </a:schemeClr>
            </a:duotone>
            <a:extLst>
              <a:ext uri="{28A0092B-C50C-407E-A947-70E740481C1C}">
                <a14:useLocalDpi xmlns:a14="http://schemas.microsoft.com/office/drawing/2010/main" val="0"/>
              </a:ext>
            </a:extLst>
          </a:blip>
          <a:srcRect l="13142" t="7009" r="3634" b="7369"/>
          <a:stretch/>
        </p:blipFill>
        <p:spPr>
          <a:xfrm>
            <a:off x="-1" y="3322585"/>
            <a:ext cx="4581939" cy="3535416"/>
          </a:xfrm>
          <a:prstGeom prst="rect">
            <a:avLst/>
          </a:prstGeom>
        </p:spPr>
      </p:pic>
      <p:pic>
        <p:nvPicPr>
          <p:cNvPr id="6" name="Picture 5" descr="A person and person standing in front of a tent&#10;&#10;Description automatically generated with medium confidence">
            <a:extLst>
              <a:ext uri="{FF2B5EF4-FFF2-40B4-BE49-F238E27FC236}">
                <a16:creationId xmlns:a16="http://schemas.microsoft.com/office/drawing/2014/main" id="{70E52214-166C-4C7D-9E53-5D22E847F284}"/>
              </a:ext>
            </a:extLst>
          </p:cNvPr>
          <p:cNvPicPr>
            <a:picLocks noChangeAspect="1"/>
          </p:cNvPicPr>
          <p:nvPr/>
        </p:nvPicPr>
        <p:blipFill rotWithShape="1">
          <a:blip r:embed="rId4">
            <a:duotone>
              <a:prstClr val="black"/>
              <a:schemeClr val="tx2">
                <a:tint val="45000"/>
                <a:satMod val="400000"/>
              </a:schemeClr>
            </a:duotone>
            <a:extLst>
              <a:ext uri="{28A0092B-C50C-407E-A947-70E740481C1C}">
                <a14:useLocalDpi xmlns:a14="http://schemas.microsoft.com/office/drawing/2010/main" val="0"/>
              </a:ext>
            </a:extLst>
          </a:blip>
          <a:srcRect l="4623" t="6144" r="17099" b="-3"/>
          <a:stretch/>
        </p:blipFill>
        <p:spPr>
          <a:xfrm>
            <a:off x="7897603" y="0"/>
            <a:ext cx="4294397" cy="6865648"/>
          </a:xfrm>
          <a:prstGeom prst="rect">
            <a:avLst/>
          </a:prstGeom>
        </p:spPr>
      </p:pic>
      <p:sp>
        <p:nvSpPr>
          <p:cNvPr id="2" name="AutoShape 2" descr="blob:https://www.icloud.com/9cb06caf-1dbe-47df-bce0-3c0f34bd1ac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 name="Picture 6"/>
          <p:cNvPicPr>
            <a:picLocks noChangeAspect="1"/>
          </p:cNvPicPr>
          <p:nvPr/>
        </p:nvPicPr>
        <p:blipFill>
          <a:blip r:embed="rId5">
            <a:duotone>
              <a:prstClr val="black"/>
              <a:schemeClr val="tx2">
                <a:tint val="45000"/>
                <a:satMod val="400000"/>
              </a:schemeClr>
            </a:duotone>
          </a:blip>
          <a:stretch>
            <a:fillRect/>
          </a:stretch>
        </p:blipFill>
        <p:spPr>
          <a:xfrm>
            <a:off x="1513958" y="381662"/>
            <a:ext cx="4192841" cy="5641065"/>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01340" y="285752"/>
            <a:ext cx="4618120" cy="6073666"/>
          </a:xfrm>
          <a:prstGeom prst="rect">
            <a:avLst/>
          </a:prstGeom>
        </p:spPr>
      </p:pic>
    </p:spTree>
    <p:extLst>
      <p:ext uri="{BB962C8B-B14F-4D97-AF65-F5344CB8AC3E}">
        <p14:creationId xmlns:p14="http://schemas.microsoft.com/office/powerpoint/2010/main" val="370920000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pPr marL="0" indent="0" algn="ctr">
              <a:buNone/>
            </a:pPr>
            <a:r>
              <a:rPr lang="en-US" sz="4000" dirty="0"/>
              <a:t>How can agriculture be done such that the farmer, their community, society, and the environment all benefit? </a:t>
            </a:r>
          </a:p>
        </p:txBody>
      </p:sp>
    </p:spTree>
    <p:extLst>
      <p:ext uri="{BB962C8B-B14F-4D97-AF65-F5344CB8AC3E}">
        <p14:creationId xmlns:p14="http://schemas.microsoft.com/office/powerpoint/2010/main" val="108689617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50313" y="0"/>
            <a:ext cx="6091373" cy="6858000"/>
          </a:xfrm>
          <a:prstGeom prst="rect">
            <a:avLst/>
          </a:prstGeom>
        </p:spPr>
      </p:pic>
    </p:spTree>
    <p:extLst>
      <p:ext uri="{BB962C8B-B14F-4D97-AF65-F5344CB8AC3E}">
        <p14:creationId xmlns:p14="http://schemas.microsoft.com/office/powerpoint/2010/main" val="367250792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52500" y="0"/>
            <a:ext cx="10287000" cy="6858000"/>
          </a:xfrm>
          <a:prstGeom prst="rect">
            <a:avLst/>
          </a:prstGeom>
        </p:spPr>
      </p:pic>
    </p:spTree>
    <p:extLst>
      <p:ext uri="{BB962C8B-B14F-4D97-AF65-F5344CB8AC3E}">
        <p14:creationId xmlns:p14="http://schemas.microsoft.com/office/powerpoint/2010/main" val="199126945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14325" y="666750"/>
            <a:ext cx="11563350" cy="5524500"/>
          </a:xfrm>
          <a:prstGeom prst="rect">
            <a:avLst/>
          </a:prstGeom>
        </p:spPr>
      </p:pic>
      <p:sp>
        <p:nvSpPr>
          <p:cNvPr id="3" name="Rectangle 2"/>
          <p:cNvSpPr/>
          <p:nvPr/>
        </p:nvSpPr>
        <p:spPr>
          <a:xfrm>
            <a:off x="6389685" y="5760363"/>
            <a:ext cx="6096000" cy="430887"/>
          </a:xfrm>
          <a:prstGeom prst="rect">
            <a:avLst/>
          </a:prstGeom>
        </p:spPr>
        <p:txBody>
          <a:bodyPr>
            <a:spAutoFit/>
          </a:bodyPr>
          <a:lstStyle/>
          <a:p>
            <a:r>
              <a:rPr lang="en-US" sz="1100" dirty="0">
                <a:solidFill>
                  <a:schemeClr val="tx2"/>
                </a:solidFill>
              </a:rPr>
              <a:t>Courtesy of Laurie </a:t>
            </a:r>
            <a:r>
              <a:rPr lang="en-US" sz="1100" dirty="0" err="1">
                <a:solidFill>
                  <a:schemeClr val="tx2"/>
                </a:solidFill>
              </a:rPr>
              <a:t>Nowatzke</a:t>
            </a:r>
            <a:endParaRPr lang="en-US" sz="1100" dirty="0">
              <a:solidFill>
                <a:schemeClr val="tx2"/>
              </a:solidFill>
            </a:endParaRPr>
          </a:p>
          <a:p>
            <a:r>
              <a:rPr lang="en-US" sz="1100" dirty="0">
                <a:solidFill>
                  <a:schemeClr val="tx2"/>
                </a:solidFill>
              </a:rPr>
              <a:t>Data Source: https://www.nass.usda.gov/Research_and_Science/Cropland/Release/index.php</a:t>
            </a:r>
          </a:p>
        </p:txBody>
      </p:sp>
      <p:sp>
        <p:nvSpPr>
          <p:cNvPr id="4" name="Rectangle 3"/>
          <p:cNvSpPr/>
          <p:nvPr/>
        </p:nvSpPr>
        <p:spPr>
          <a:xfrm>
            <a:off x="5478449" y="1558456"/>
            <a:ext cx="5184250" cy="374506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3767308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14325" y="666750"/>
            <a:ext cx="11563350" cy="5524500"/>
          </a:xfrm>
          <a:prstGeom prst="rect">
            <a:avLst/>
          </a:prstGeom>
        </p:spPr>
      </p:pic>
      <p:sp>
        <p:nvSpPr>
          <p:cNvPr id="3" name="Rectangle 2"/>
          <p:cNvSpPr/>
          <p:nvPr/>
        </p:nvSpPr>
        <p:spPr>
          <a:xfrm>
            <a:off x="6389685" y="5760363"/>
            <a:ext cx="6096000" cy="430887"/>
          </a:xfrm>
          <a:prstGeom prst="rect">
            <a:avLst/>
          </a:prstGeom>
        </p:spPr>
        <p:txBody>
          <a:bodyPr>
            <a:spAutoFit/>
          </a:bodyPr>
          <a:lstStyle/>
          <a:p>
            <a:r>
              <a:rPr lang="en-US" sz="1100" dirty="0">
                <a:solidFill>
                  <a:schemeClr val="tx2"/>
                </a:solidFill>
              </a:rPr>
              <a:t>Courtesy of Laurie </a:t>
            </a:r>
            <a:r>
              <a:rPr lang="en-US" sz="1100" dirty="0" err="1">
                <a:solidFill>
                  <a:schemeClr val="tx2"/>
                </a:solidFill>
              </a:rPr>
              <a:t>Nowatzke</a:t>
            </a:r>
            <a:endParaRPr lang="en-US" sz="1100" dirty="0">
              <a:solidFill>
                <a:schemeClr val="tx2"/>
              </a:solidFill>
            </a:endParaRPr>
          </a:p>
          <a:p>
            <a:r>
              <a:rPr lang="en-US" sz="1100" dirty="0">
                <a:solidFill>
                  <a:schemeClr val="tx2"/>
                </a:solidFill>
              </a:rPr>
              <a:t>Data Source: https://www.nass.usda.gov/Research_and_Science/Cropland/Release/index.php</a:t>
            </a:r>
          </a:p>
        </p:txBody>
      </p:sp>
    </p:spTree>
    <p:extLst>
      <p:ext uri="{BB962C8B-B14F-4D97-AF65-F5344CB8AC3E}">
        <p14:creationId xmlns:p14="http://schemas.microsoft.com/office/powerpoint/2010/main" val="191245076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263678" y="222637"/>
            <a:ext cx="6343856" cy="5176299"/>
            <a:chOff x="677146" y="1399430"/>
            <a:chExt cx="6343856" cy="5176299"/>
          </a:xfrm>
        </p:grpSpPr>
        <p:sp>
          <p:nvSpPr>
            <p:cNvPr id="5" name="Rectangle 4"/>
            <p:cNvSpPr/>
            <p:nvPr/>
          </p:nvSpPr>
          <p:spPr>
            <a:xfrm>
              <a:off x="677146" y="1399430"/>
              <a:ext cx="6343856" cy="517629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2"/>
            <a:stretch>
              <a:fillRect/>
            </a:stretch>
          </p:blipFill>
          <p:spPr>
            <a:xfrm>
              <a:off x="677146" y="1662991"/>
              <a:ext cx="6335994" cy="4897672"/>
            </a:xfrm>
            <a:prstGeom prst="rect">
              <a:avLst/>
            </a:prstGeom>
          </p:spPr>
        </p:pic>
        <p:sp>
          <p:nvSpPr>
            <p:cNvPr id="4" name="Rectangle 3"/>
            <p:cNvSpPr/>
            <p:nvPr/>
          </p:nvSpPr>
          <p:spPr>
            <a:xfrm>
              <a:off x="677146" y="1444719"/>
              <a:ext cx="6096000" cy="261610"/>
            </a:xfrm>
            <a:prstGeom prst="rect">
              <a:avLst/>
            </a:prstGeom>
          </p:spPr>
          <p:txBody>
            <a:bodyPr>
              <a:spAutoFit/>
            </a:bodyPr>
            <a:lstStyle/>
            <a:p>
              <a:r>
                <a:rPr lang="en-US" sz="1100" dirty="0">
                  <a:solidFill>
                    <a:schemeClr val="bg2"/>
                  </a:solidFill>
                </a:rPr>
                <a:t>https://civileats.com/2021/08/10/hybrid-rye-is-helping-farmers-fight-superweeds-without-herbicide/</a:t>
              </a:r>
            </a:p>
          </p:txBody>
        </p:sp>
      </p:grpSp>
    </p:spTree>
    <p:extLst>
      <p:ext uri="{BB962C8B-B14F-4D97-AF65-F5344CB8AC3E}">
        <p14:creationId xmlns:p14="http://schemas.microsoft.com/office/powerpoint/2010/main" val="397851246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933537" y="1467742"/>
            <a:ext cx="4874150" cy="1754326"/>
          </a:xfrm>
          <a:prstGeom prst="rect">
            <a:avLst/>
          </a:prstGeom>
        </p:spPr>
        <p:txBody>
          <a:bodyPr wrap="square">
            <a:spAutoFit/>
          </a:bodyPr>
          <a:lstStyle/>
          <a:p>
            <a:r>
              <a:rPr lang="en-US" dirty="0">
                <a:solidFill>
                  <a:schemeClr val="bg2">
                    <a:lumMod val="60000"/>
                    <a:lumOff val="40000"/>
                  </a:schemeClr>
                </a:solidFill>
                <a:latin typeface="Monday"/>
              </a:rPr>
              <a:t>…In Europe, hybrid rye was developed by university researchers working with KWS. Tom </a:t>
            </a:r>
            <a:r>
              <a:rPr lang="en-US" dirty="0" err="1">
                <a:solidFill>
                  <a:schemeClr val="bg2">
                    <a:lumMod val="60000"/>
                    <a:lumOff val="40000"/>
                  </a:schemeClr>
                </a:solidFill>
                <a:latin typeface="Monday"/>
              </a:rPr>
              <a:t>Frantzen</a:t>
            </a:r>
            <a:r>
              <a:rPr lang="en-US" dirty="0">
                <a:solidFill>
                  <a:schemeClr val="bg2">
                    <a:lumMod val="60000"/>
                    <a:lumOff val="40000"/>
                  </a:schemeClr>
                </a:solidFill>
                <a:latin typeface="Monday"/>
              </a:rPr>
              <a:t> is thrilled that he has a new rotational crop, but concerned that it’s not based on homegrown science. </a:t>
            </a:r>
            <a:r>
              <a:rPr lang="en-US" dirty="0">
                <a:latin typeface="Monday"/>
              </a:rPr>
              <a:t>“Why isn’t this work being done in the Midwest?” </a:t>
            </a:r>
            <a:r>
              <a:rPr lang="en-US" dirty="0">
                <a:solidFill>
                  <a:schemeClr val="bg2">
                    <a:lumMod val="60000"/>
                    <a:lumOff val="40000"/>
                  </a:schemeClr>
                </a:solidFill>
                <a:latin typeface="Monday"/>
              </a:rPr>
              <a:t>he asks.</a:t>
            </a:r>
            <a:endParaRPr lang="en-US" dirty="0">
              <a:solidFill>
                <a:schemeClr val="bg2">
                  <a:lumMod val="60000"/>
                  <a:lumOff val="40000"/>
                </a:schemeClr>
              </a:solidFill>
            </a:endParaRPr>
          </a:p>
        </p:txBody>
      </p:sp>
      <p:grpSp>
        <p:nvGrpSpPr>
          <p:cNvPr id="7" name="Group 6"/>
          <p:cNvGrpSpPr/>
          <p:nvPr/>
        </p:nvGrpSpPr>
        <p:grpSpPr>
          <a:xfrm>
            <a:off x="263678" y="222637"/>
            <a:ext cx="6343856" cy="5176299"/>
            <a:chOff x="677146" y="1399430"/>
            <a:chExt cx="6343856" cy="5176299"/>
          </a:xfrm>
        </p:grpSpPr>
        <p:sp>
          <p:nvSpPr>
            <p:cNvPr id="8" name="Rectangle 7"/>
            <p:cNvSpPr/>
            <p:nvPr/>
          </p:nvSpPr>
          <p:spPr>
            <a:xfrm>
              <a:off x="677146" y="1399430"/>
              <a:ext cx="6343856" cy="517629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2"/>
            <a:stretch>
              <a:fillRect/>
            </a:stretch>
          </p:blipFill>
          <p:spPr>
            <a:xfrm>
              <a:off x="677146" y="1662991"/>
              <a:ext cx="6335994" cy="4897672"/>
            </a:xfrm>
            <a:prstGeom prst="rect">
              <a:avLst/>
            </a:prstGeom>
          </p:spPr>
        </p:pic>
        <p:sp>
          <p:nvSpPr>
            <p:cNvPr id="10" name="Rectangle 9"/>
            <p:cNvSpPr/>
            <p:nvPr/>
          </p:nvSpPr>
          <p:spPr>
            <a:xfrm>
              <a:off x="677146" y="1444719"/>
              <a:ext cx="6096000" cy="261610"/>
            </a:xfrm>
            <a:prstGeom prst="rect">
              <a:avLst/>
            </a:prstGeom>
          </p:spPr>
          <p:txBody>
            <a:bodyPr>
              <a:spAutoFit/>
            </a:bodyPr>
            <a:lstStyle/>
            <a:p>
              <a:r>
                <a:rPr lang="en-US" sz="1100" dirty="0">
                  <a:solidFill>
                    <a:schemeClr val="bg2"/>
                  </a:solidFill>
                </a:rPr>
                <a:t>https://civileats.com/2021/08/10/hybrid-rye-is-helping-farmers-fight-superweeds-without-herbicide/</a:t>
              </a:r>
            </a:p>
          </p:txBody>
        </p:sp>
      </p:grpSp>
    </p:spTree>
    <p:extLst>
      <p:ext uri="{BB962C8B-B14F-4D97-AF65-F5344CB8AC3E}">
        <p14:creationId xmlns:p14="http://schemas.microsoft.com/office/powerpoint/2010/main" val="216891020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546409" y="166978"/>
            <a:ext cx="4336561" cy="6368041"/>
          </a:xfrm>
          <a:prstGeom prst="rect">
            <a:avLst/>
          </a:prstGeom>
        </p:spPr>
      </p:pic>
    </p:spTree>
    <p:extLst>
      <p:ext uri="{BB962C8B-B14F-4D97-AF65-F5344CB8AC3E}">
        <p14:creationId xmlns:p14="http://schemas.microsoft.com/office/powerpoint/2010/main" val="401776005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rot="5400000">
            <a:off x="1467157" y="151219"/>
            <a:ext cx="7783029" cy="5837270"/>
          </a:xfr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6191251" y="859832"/>
            <a:ext cx="6858000" cy="5143500"/>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5400000">
            <a:off x="-1500188" y="1500188"/>
            <a:ext cx="6858000" cy="3857625"/>
          </a:xfrm>
          <a:prstGeom prst="rect">
            <a:avLst/>
          </a:prstGeom>
        </p:spPr>
      </p:pic>
    </p:spTree>
    <p:extLst>
      <p:ext uri="{BB962C8B-B14F-4D97-AF65-F5344CB8AC3E}">
        <p14:creationId xmlns:p14="http://schemas.microsoft.com/office/powerpoint/2010/main" val="8714031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3"/>
          <a:stretch>
            <a:fillRect/>
          </a:stretch>
        </p:blipFill>
        <p:spPr>
          <a:xfrm>
            <a:off x="1865824" y="488757"/>
            <a:ext cx="3866486" cy="5592790"/>
          </a:xfrm>
          <a:prstGeom prst="rect">
            <a:avLst/>
          </a:prstGeom>
        </p:spPr>
      </p:pic>
      <p:pic>
        <p:nvPicPr>
          <p:cNvPr id="6" name="Picture 5"/>
          <p:cNvPicPr>
            <a:picLocks noChangeAspect="1"/>
          </p:cNvPicPr>
          <p:nvPr/>
        </p:nvPicPr>
        <p:blipFill>
          <a:blip r:embed="rId4"/>
          <a:stretch>
            <a:fillRect/>
          </a:stretch>
        </p:blipFill>
        <p:spPr>
          <a:xfrm>
            <a:off x="6320707" y="488757"/>
            <a:ext cx="3507105" cy="5630973"/>
          </a:xfrm>
          <a:prstGeom prst="rect">
            <a:avLst/>
          </a:prstGeom>
        </p:spPr>
      </p:pic>
      <p:sp>
        <p:nvSpPr>
          <p:cNvPr id="4" name="TextBox 3"/>
          <p:cNvSpPr txBox="1"/>
          <p:nvPr/>
        </p:nvSpPr>
        <p:spPr>
          <a:xfrm>
            <a:off x="3927944" y="488757"/>
            <a:ext cx="1605889" cy="707886"/>
          </a:xfrm>
          <a:prstGeom prst="rect">
            <a:avLst/>
          </a:prstGeom>
          <a:noFill/>
        </p:spPr>
        <p:txBody>
          <a:bodyPr wrap="none" rtlCol="0">
            <a:spAutoFit/>
          </a:bodyPr>
          <a:lstStyle/>
          <a:p>
            <a:r>
              <a:rPr lang="en-US" sz="4000" dirty="0">
                <a:solidFill>
                  <a:srgbClr val="FF0000"/>
                </a:solidFill>
              </a:rPr>
              <a:t>People</a:t>
            </a:r>
          </a:p>
        </p:txBody>
      </p:sp>
      <p:cxnSp>
        <p:nvCxnSpPr>
          <p:cNvPr id="8" name="Straight Connector 7"/>
          <p:cNvCxnSpPr/>
          <p:nvPr/>
        </p:nvCxnSpPr>
        <p:spPr>
          <a:xfrm flipH="1">
            <a:off x="4150581" y="1176793"/>
            <a:ext cx="1256306" cy="381663"/>
          </a:xfrm>
          <a:prstGeom prst="line">
            <a:avLst/>
          </a:prstGeom>
          <a:ln w="57150">
            <a:solidFill>
              <a:srgbClr val="FF4500"/>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H="1" flipV="1">
            <a:off x="4214191" y="1176793"/>
            <a:ext cx="1139770" cy="371579"/>
          </a:xfrm>
          <a:prstGeom prst="line">
            <a:avLst/>
          </a:prstGeom>
          <a:ln w="57150">
            <a:solidFill>
              <a:srgbClr val="FF45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5117270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icture containing grass, sky, outdoor, field&#10;&#10;Description automatically generated">
            <a:extLst>
              <a:ext uri="{FF2B5EF4-FFF2-40B4-BE49-F238E27FC236}">
                <a16:creationId xmlns:a16="http://schemas.microsoft.com/office/drawing/2014/main" id="{3052F54B-1E50-4249-8B75-4D1DC54F100A}"/>
              </a:ext>
            </a:extLst>
          </p:cNvPr>
          <p:cNvPicPr>
            <a:picLocks noGrp="1" noChangeAspect="1"/>
          </p:cNvPicPr>
          <p:nvPr>
            <p:ph idx="1"/>
          </p:nvPr>
        </p:nvPicPr>
        <p:blipFill rotWithShape="1">
          <a:blip r:embed="rId2" cstate="hqprint">
            <a:extLst>
              <a:ext uri="{28A0092B-C50C-407E-A947-70E740481C1C}">
                <a14:useLocalDpi xmlns:a14="http://schemas.microsoft.com/office/drawing/2010/main" val="0"/>
              </a:ext>
            </a:extLst>
          </a:blip>
          <a:srcRect l="29848" t="36848" r="36804"/>
          <a:stretch/>
        </p:blipFill>
        <p:spPr>
          <a:xfrm>
            <a:off x="2252207" y="1292305"/>
            <a:ext cx="3329609" cy="4203505"/>
          </a:xfrm>
        </p:spPr>
      </p:pic>
      <p:pic>
        <p:nvPicPr>
          <p:cNvPr id="3" name="Picture 2"/>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6884505" y="1292086"/>
            <a:ext cx="3038723" cy="4203724"/>
          </a:xfrm>
          <a:prstGeom prst="rect">
            <a:avLst/>
          </a:prstGeom>
        </p:spPr>
      </p:pic>
      <p:sp>
        <p:nvSpPr>
          <p:cNvPr id="6" name="TextBox 5"/>
          <p:cNvSpPr txBox="1"/>
          <p:nvPr/>
        </p:nvSpPr>
        <p:spPr>
          <a:xfrm>
            <a:off x="2319729" y="4480036"/>
            <a:ext cx="1502206" cy="923330"/>
          </a:xfrm>
          <a:prstGeom prst="rect">
            <a:avLst/>
          </a:prstGeom>
          <a:noFill/>
        </p:spPr>
        <p:txBody>
          <a:bodyPr wrap="none" rtlCol="0">
            <a:spAutoFit/>
          </a:bodyPr>
          <a:lstStyle/>
          <a:p>
            <a:r>
              <a:rPr lang="en-US" dirty="0">
                <a:solidFill>
                  <a:schemeClr val="tx2"/>
                </a:solidFill>
              </a:rPr>
              <a:t>Matt </a:t>
            </a:r>
            <a:r>
              <a:rPr lang="en-US" dirty="0" err="1">
                <a:solidFill>
                  <a:schemeClr val="tx2"/>
                </a:solidFill>
              </a:rPr>
              <a:t>Liebman</a:t>
            </a:r>
            <a:endParaRPr lang="en-US" dirty="0">
              <a:solidFill>
                <a:schemeClr val="tx2"/>
              </a:solidFill>
            </a:endParaRPr>
          </a:p>
          <a:p>
            <a:r>
              <a:rPr lang="en-US" sz="1200" dirty="0">
                <a:solidFill>
                  <a:schemeClr val="tx2"/>
                </a:solidFill>
              </a:rPr>
              <a:t>Professor</a:t>
            </a:r>
          </a:p>
          <a:p>
            <a:r>
              <a:rPr lang="en-US" sz="1200" dirty="0">
                <a:solidFill>
                  <a:schemeClr val="tx2"/>
                </a:solidFill>
              </a:rPr>
              <a:t>Agronomy Dept. </a:t>
            </a:r>
          </a:p>
          <a:p>
            <a:r>
              <a:rPr lang="en-US" sz="1200" dirty="0">
                <a:solidFill>
                  <a:schemeClr val="tx2"/>
                </a:solidFill>
              </a:rPr>
              <a:t>Iowa State University</a:t>
            </a:r>
          </a:p>
        </p:txBody>
      </p:sp>
      <p:sp>
        <p:nvSpPr>
          <p:cNvPr id="7" name="TextBox 6"/>
          <p:cNvSpPr txBox="1"/>
          <p:nvPr/>
        </p:nvSpPr>
        <p:spPr>
          <a:xfrm>
            <a:off x="6964435" y="1272207"/>
            <a:ext cx="2124556" cy="923330"/>
          </a:xfrm>
          <a:prstGeom prst="rect">
            <a:avLst/>
          </a:prstGeom>
          <a:noFill/>
        </p:spPr>
        <p:txBody>
          <a:bodyPr wrap="none" rtlCol="0">
            <a:spAutoFit/>
          </a:bodyPr>
          <a:lstStyle/>
          <a:p>
            <a:r>
              <a:rPr lang="en-US" dirty="0" err="1">
                <a:solidFill>
                  <a:schemeClr val="tx2"/>
                </a:solidFill>
              </a:rPr>
              <a:t>Sotirios</a:t>
            </a:r>
            <a:r>
              <a:rPr lang="en-US" dirty="0">
                <a:solidFill>
                  <a:schemeClr val="tx2"/>
                </a:solidFill>
              </a:rPr>
              <a:t> </a:t>
            </a:r>
            <a:r>
              <a:rPr lang="en-US" dirty="0" err="1">
                <a:solidFill>
                  <a:schemeClr val="tx2"/>
                </a:solidFill>
              </a:rPr>
              <a:t>Archontoulis</a:t>
            </a:r>
            <a:endParaRPr lang="en-US" dirty="0">
              <a:solidFill>
                <a:schemeClr val="tx2"/>
              </a:solidFill>
            </a:endParaRPr>
          </a:p>
          <a:p>
            <a:r>
              <a:rPr lang="en-US" sz="1200" dirty="0">
                <a:solidFill>
                  <a:schemeClr val="tx2"/>
                </a:solidFill>
              </a:rPr>
              <a:t>Assistant Professor</a:t>
            </a:r>
          </a:p>
          <a:p>
            <a:r>
              <a:rPr lang="en-US" sz="1200" dirty="0">
                <a:solidFill>
                  <a:schemeClr val="tx2"/>
                </a:solidFill>
              </a:rPr>
              <a:t>Agronomy Dept.</a:t>
            </a:r>
          </a:p>
          <a:p>
            <a:r>
              <a:rPr lang="en-US" sz="1200" dirty="0">
                <a:solidFill>
                  <a:schemeClr val="tx2"/>
                </a:solidFill>
              </a:rPr>
              <a:t>Iowa State University</a:t>
            </a:r>
          </a:p>
        </p:txBody>
      </p:sp>
    </p:spTree>
    <p:extLst>
      <p:ext uri="{BB962C8B-B14F-4D97-AF65-F5344CB8AC3E}">
        <p14:creationId xmlns:p14="http://schemas.microsoft.com/office/powerpoint/2010/main" val="370537368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6142482" y="629943"/>
            <a:ext cx="1779959" cy="1820048"/>
          </a:xfrm>
          <a:prstGeom prst="rect">
            <a:avLst/>
          </a:prstGeom>
        </p:spPr>
      </p:pic>
      <p:pic>
        <p:nvPicPr>
          <p:cNvPr id="15" name="Picture 14"/>
          <p:cNvPicPr>
            <a:picLocks noChangeAspect="1"/>
          </p:cNvPicPr>
          <p:nvPr/>
        </p:nvPicPr>
        <p:blipFill rotWithShape="1">
          <a:blip r:embed="rId3"/>
          <a:srcRect l="5523" r="4262" b="3097"/>
          <a:stretch/>
        </p:blipFill>
        <p:spPr>
          <a:xfrm>
            <a:off x="3458817" y="629942"/>
            <a:ext cx="1552862" cy="1824955"/>
          </a:xfrm>
          <a:prstGeom prst="rect">
            <a:avLst/>
          </a:prstGeom>
        </p:spPr>
      </p:pic>
      <p:sp>
        <p:nvSpPr>
          <p:cNvPr id="18" name="TextBox 17"/>
          <p:cNvSpPr txBox="1"/>
          <p:nvPr/>
        </p:nvSpPr>
        <p:spPr>
          <a:xfrm>
            <a:off x="772404" y="2449990"/>
            <a:ext cx="1670970" cy="1200329"/>
          </a:xfrm>
          <a:prstGeom prst="rect">
            <a:avLst/>
          </a:prstGeom>
          <a:noFill/>
        </p:spPr>
        <p:txBody>
          <a:bodyPr wrap="none" rtlCol="0">
            <a:spAutoFit/>
          </a:bodyPr>
          <a:lstStyle/>
          <a:p>
            <a:r>
              <a:rPr lang="en-US" dirty="0"/>
              <a:t>Mike Castellano</a:t>
            </a:r>
          </a:p>
          <a:p>
            <a:r>
              <a:rPr lang="en-US" sz="1200" dirty="0"/>
              <a:t>Associate Professor</a:t>
            </a:r>
          </a:p>
          <a:p>
            <a:r>
              <a:rPr lang="en-US" sz="1200" dirty="0"/>
              <a:t>Agronomy Dept.</a:t>
            </a:r>
          </a:p>
          <a:p>
            <a:r>
              <a:rPr lang="en-US" sz="1200" dirty="0"/>
              <a:t>Iowa State University</a:t>
            </a:r>
          </a:p>
          <a:p>
            <a:endParaRPr lang="en-US" dirty="0"/>
          </a:p>
        </p:txBody>
      </p:sp>
      <p:sp>
        <p:nvSpPr>
          <p:cNvPr id="20" name="TextBox 19"/>
          <p:cNvSpPr txBox="1"/>
          <p:nvPr/>
        </p:nvSpPr>
        <p:spPr>
          <a:xfrm>
            <a:off x="6166248" y="2449990"/>
            <a:ext cx="1883785" cy="738664"/>
          </a:xfrm>
          <a:prstGeom prst="rect">
            <a:avLst/>
          </a:prstGeom>
          <a:noFill/>
        </p:spPr>
        <p:txBody>
          <a:bodyPr wrap="none" rtlCol="0">
            <a:spAutoFit/>
          </a:bodyPr>
          <a:lstStyle/>
          <a:p>
            <a:r>
              <a:rPr lang="en-US" dirty="0"/>
              <a:t>Neil </a:t>
            </a:r>
            <a:r>
              <a:rPr lang="en-US" dirty="0" err="1"/>
              <a:t>Huth</a:t>
            </a:r>
            <a:endParaRPr lang="en-US" dirty="0"/>
          </a:p>
          <a:p>
            <a:r>
              <a:rPr lang="en-US" sz="1200" dirty="0"/>
              <a:t>Principal Research Scientist</a:t>
            </a:r>
          </a:p>
          <a:p>
            <a:r>
              <a:rPr lang="en-US" sz="1200" dirty="0"/>
              <a:t>CSIRO,  Australia</a:t>
            </a:r>
          </a:p>
        </p:txBody>
      </p:sp>
      <p:sp>
        <p:nvSpPr>
          <p:cNvPr id="22" name="TextBox 21"/>
          <p:cNvSpPr txBox="1"/>
          <p:nvPr/>
        </p:nvSpPr>
        <p:spPr>
          <a:xfrm>
            <a:off x="3460006" y="2449990"/>
            <a:ext cx="2017732" cy="923330"/>
          </a:xfrm>
          <a:prstGeom prst="rect">
            <a:avLst/>
          </a:prstGeom>
          <a:noFill/>
        </p:spPr>
        <p:txBody>
          <a:bodyPr wrap="none" rtlCol="0">
            <a:spAutoFit/>
          </a:bodyPr>
          <a:lstStyle/>
          <a:p>
            <a:r>
              <a:rPr lang="en-US" dirty="0"/>
              <a:t>Jerry Hatfield</a:t>
            </a:r>
          </a:p>
          <a:p>
            <a:r>
              <a:rPr lang="en-US" sz="1200" dirty="0" err="1"/>
              <a:t>Fomer</a:t>
            </a:r>
            <a:r>
              <a:rPr lang="en-US" sz="1200" dirty="0"/>
              <a:t> Laboratory Director</a:t>
            </a:r>
          </a:p>
          <a:p>
            <a:r>
              <a:rPr lang="en-US" sz="1200" dirty="0"/>
              <a:t>National Lab for Ag &amp; the </a:t>
            </a:r>
            <a:r>
              <a:rPr lang="en-US" sz="1200" dirty="0" err="1"/>
              <a:t>Env</a:t>
            </a:r>
            <a:endParaRPr lang="en-US" sz="1200" dirty="0"/>
          </a:p>
          <a:p>
            <a:r>
              <a:rPr lang="en-US" sz="1200" dirty="0"/>
              <a:t>USDA (retired!)</a:t>
            </a:r>
          </a:p>
        </p:txBody>
      </p:sp>
      <p:sp>
        <p:nvSpPr>
          <p:cNvPr id="24" name="TextBox 23"/>
          <p:cNvSpPr txBox="1"/>
          <p:nvPr/>
        </p:nvSpPr>
        <p:spPr>
          <a:xfrm>
            <a:off x="9288120" y="3460619"/>
            <a:ext cx="1502206" cy="923330"/>
          </a:xfrm>
          <a:prstGeom prst="rect">
            <a:avLst/>
          </a:prstGeom>
          <a:noFill/>
        </p:spPr>
        <p:txBody>
          <a:bodyPr wrap="none" rtlCol="0">
            <a:spAutoFit/>
          </a:bodyPr>
          <a:lstStyle/>
          <a:p>
            <a:r>
              <a:rPr lang="en-US" dirty="0" err="1"/>
              <a:t>Jarad</a:t>
            </a:r>
            <a:r>
              <a:rPr lang="en-US" dirty="0"/>
              <a:t> </a:t>
            </a:r>
            <a:r>
              <a:rPr lang="en-US" dirty="0" err="1"/>
              <a:t>Niemi</a:t>
            </a:r>
            <a:endParaRPr lang="en-US" dirty="0"/>
          </a:p>
          <a:p>
            <a:r>
              <a:rPr lang="en-US" sz="1200" dirty="0"/>
              <a:t>Associate Professor</a:t>
            </a:r>
          </a:p>
          <a:p>
            <a:r>
              <a:rPr lang="en-US" sz="1200" dirty="0"/>
              <a:t>Statistics Depart.</a:t>
            </a:r>
          </a:p>
          <a:p>
            <a:r>
              <a:rPr lang="en-US" sz="1200" dirty="0"/>
              <a:t>Iowa State University</a:t>
            </a:r>
          </a:p>
        </p:txBody>
      </p:sp>
      <p:pic>
        <p:nvPicPr>
          <p:cNvPr id="1026" name="Picture 2" descr="Michael CASTELLANO | Associate Professor | Doctor of Philosophy | Iowa State  University, IA | ISU | Department of Agronomy - Pag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2404" y="629942"/>
            <a:ext cx="1820048" cy="182004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A person holding a picture&#10;&#10;Description automatically generated with medium confidence">
            <a:extLst>
              <a:ext uri="{FF2B5EF4-FFF2-40B4-BE49-F238E27FC236}">
                <a16:creationId xmlns:a16="http://schemas.microsoft.com/office/drawing/2014/main" id="{7EC5A2C8-3CCC-4169-944C-B414D32AF8E6}"/>
              </a:ext>
            </a:extLst>
          </p:cNvPr>
          <p:cNvPicPr>
            <a:picLocks noChangeAspect="1"/>
          </p:cNvPicPr>
          <p:nvPr/>
        </p:nvPicPr>
        <p:blipFill>
          <a:blip r:embed="rId5"/>
          <a:stretch>
            <a:fillRect/>
          </a:stretch>
        </p:blipFill>
        <p:spPr>
          <a:xfrm>
            <a:off x="8979128" y="581993"/>
            <a:ext cx="1927683" cy="2815389"/>
          </a:xfrm>
          <a:prstGeom prst="rect">
            <a:avLst/>
          </a:prstGeom>
        </p:spPr>
      </p:pic>
    </p:spTree>
    <p:extLst>
      <p:ext uri="{BB962C8B-B14F-4D97-AF65-F5344CB8AC3E}">
        <p14:creationId xmlns:p14="http://schemas.microsoft.com/office/powerpoint/2010/main" val="209369209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306871570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41914" y="0"/>
            <a:ext cx="10288402" cy="6858000"/>
          </a:xfrm>
          <a:prstGeom prst="rect">
            <a:avLst/>
          </a:prstGeom>
        </p:spPr>
      </p:pic>
    </p:spTree>
    <p:extLst>
      <p:ext uri="{BB962C8B-B14F-4D97-AF65-F5344CB8AC3E}">
        <p14:creationId xmlns:p14="http://schemas.microsoft.com/office/powerpoint/2010/main" val="216650789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41914" y="0"/>
            <a:ext cx="10288402" cy="6858000"/>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41914" y="0"/>
            <a:ext cx="10288402" cy="6858935"/>
          </a:xfrm>
          <a:prstGeom prst="rect">
            <a:avLst/>
          </a:prstGeom>
        </p:spPr>
      </p:pic>
    </p:spTree>
    <p:extLst>
      <p:ext uri="{BB962C8B-B14F-4D97-AF65-F5344CB8AC3E}">
        <p14:creationId xmlns:p14="http://schemas.microsoft.com/office/powerpoint/2010/main" val="356705569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41914" y="0"/>
            <a:ext cx="10288402" cy="6858000"/>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41914" y="0"/>
            <a:ext cx="10288402" cy="6858935"/>
          </a:xfrm>
          <a:prstGeom prst="rect">
            <a:avLst/>
          </a:prstGeom>
        </p:spPr>
      </p:pic>
      <p:pic>
        <p:nvPicPr>
          <p:cNvPr id="4" name="Content Placeholder 3"/>
          <p:cNvPicPr>
            <a:picLocks noGrp="1" noChangeAspect="1"/>
          </p:cNvPicPr>
          <p:nvPr>
            <p:ph idx="1"/>
          </p:nvPr>
        </p:nvPicPr>
        <p:blipFill rotWithShape="1">
          <a:blip r:embed="rId4" cstate="print">
            <a:extLst>
              <a:ext uri="{28A0092B-C50C-407E-A947-70E740481C1C}">
                <a14:useLocalDpi xmlns:a14="http://schemas.microsoft.com/office/drawing/2010/main" val="0"/>
              </a:ext>
            </a:extLst>
          </a:blip>
          <a:srcRect l="16403" t="19105" r="15996" b="5016"/>
          <a:stretch/>
        </p:blipFill>
        <p:spPr>
          <a:xfrm>
            <a:off x="1041914" y="-1"/>
            <a:ext cx="10288402" cy="6877879"/>
          </a:xfrm>
        </p:spPr>
      </p:pic>
    </p:spTree>
    <p:extLst>
      <p:ext uri="{BB962C8B-B14F-4D97-AF65-F5344CB8AC3E}">
        <p14:creationId xmlns:p14="http://schemas.microsoft.com/office/powerpoint/2010/main" val="228948010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706350" y="1491670"/>
            <a:ext cx="5801784" cy="4351338"/>
          </a:xfrm>
        </p:spPr>
      </p:pic>
      <p:pic>
        <p:nvPicPr>
          <p:cNvPr id="5" name="Picture 4"/>
          <p:cNvPicPr>
            <a:picLocks noChangeAspect="1"/>
          </p:cNvPicPr>
          <p:nvPr/>
        </p:nvPicPr>
        <p:blipFill rotWithShape="1">
          <a:blip r:embed="rId3" cstate="print">
            <a:extLst>
              <a:ext uri="{28A0092B-C50C-407E-A947-70E740481C1C}">
                <a14:useLocalDpi xmlns:a14="http://schemas.microsoft.com/office/drawing/2010/main" val="0"/>
              </a:ext>
            </a:extLst>
          </a:blip>
          <a:srcRect b="39362"/>
          <a:stretch/>
        </p:blipFill>
        <p:spPr>
          <a:xfrm>
            <a:off x="7215772" y="1588073"/>
            <a:ext cx="4269878" cy="4158532"/>
          </a:xfrm>
          <a:prstGeom prst="rect">
            <a:avLst/>
          </a:prstGeom>
        </p:spPr>
      </p:pic>
      <p:pic>
        <p:nvPicPr>
          <p:cNvPr id="6" name="Picture 5"/>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rot="16200000">
            <a:off x="5482758" y="3990858"/>
            <a:ext cx="2588150" cy="1941113"/>
          </a:xfrm>
          <a:prstGeom prst="rect">
            <a:avLst/>
          </a:prstGeom>
        </p:spPr>
      </p:pic>
    </p:spTree>
    <p:extLst>
      <p:ext uri="{BB962C8B-B14F-4D97-AF65-F5344CB8AC3E}">
        <p14:creationId xmlns:p14="http://schemas.microsoft.com/office/powerpoint/2010/main" val="406114627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704662" y="2088018"/>
            <a:ext cx="2230005" cy="2054612"/>
          </a:xfrm>
        </p:spPr>
      </p:pic>
      <p:sp>
        <p:nvSpPr>
          <p:cNvPr id="5" name="TextBox 4"/>
          <p:cNvSpPr txBox="1"/>
          <p:nvPr/>
        </p:nvSpPr>
        <p:spPr>
          <a:xfrm>
            <a:off x="3372642" y="5508194"/>
            <a:ext cx="6097362" cy="369332"/>
          </a:xfrm>
          <a:prstGeom prst="rect">
            <a:avLst/>
          </a:prstGeom>
          <a:noFill/>
        </p:spPr>
        <p:txBody>
          <a:bodyPr wrap="square" rtlCol="0">
            <a:spAutoFit/>
          </a:bodyPr>
          <a:lstStyle/>
          <a:p>
            <a:r>
              <a:rPr lang="en-US" dirty="0"/>
              <a:t>Henry A. Wallace Chair for Sustainable Agriculture</a:t>
            </a:r>
          </a:p>
        </p:txBody>
      </p:sp>
      <p:pic>
        <p:nvPicPr>
          <p:cNvPr id="1028" name="Picture 4" descr="National Science Foundation - Wikipedia"/>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1383528" y="1874028"/>
            <a:ext cx="2633978" cy="2647745"/>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USDA awarding more than $2.8 million for pollinator protection - Garden  Center Magazin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43354" y="2463872"/>
            <a:ext cx="2609878" cy="146805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1413690" y="4640746"/>
            <a:ext cx="2573653" cy="369332"/>
          </a:xfrm>
          <a:prstGeom prst="rect">
            <a:avLst/>
          </a:prstGeom>
          <a:noFill/>
        </p:spPr>
        <p:txBody>
          <a:bodyPr wrap="none" rtlCol="0">
            <a:spAutoFit/>
          </a:bodyPr>
          <a:lstStyle/>
          <a:p>
            <a:r>
              <a:rPr lang="en-US" dirty="0" err="1"/>
              <a:t>DataFEWSion</a:t>
            </a:r>
            <a:r>
              <a:rPr lang="en-US" dirty="0"/>
              <a:t> Traineeship</a:t>
            </a:r>
          </a:p>
        </p:txBody>
      </p:sp>
    </p:spTree>
    <p:extLst>
      <p:ext uri="{BB962C8B-B14F-4D97-AF65-F5344CB8AC3E}">
        <p14:creationId xmlns:p14="http://schemas.microsoft.com/office/powerpoint/2010/main" val="255397235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BDCF99-C3EF-408C-878E-8E0A32F8D5B2}"/>
              </a:ext>
            </a:extLst>
          </p:cNvPr>
          <p:cNvSpPr>
            <a:spLocks noGrp="1"/>
          </p:cNvSpPr>
          <p:nvPr>
            <p:ph type="title"/>
          </p:nvPr>
        </p:nvSpPr>
        <p:spPr/>
        <p:txBody>
          <a:bodyPr/>
          <a:lstStyle/>
          <a:p>
            <a:r>
              <a:rPr lang="en-US" dirty="0"/>
              <a:t>Extras</a:t>
            </a:r>
          </a:p>
        </p:txBody>
      </p:sp>
      <p:sp>
        <p:nvSpPr>
          <p:cNvPr id="3" name="Content Placeholder 2">
            <a:extLst>
              <a:ext uri="{FF2B5EF4-FFF2-40B4-BE49-F238E27FC236}">
                <a16:creationId xmlns:a16="http://schemas.microsoft.com/office/drawing/2014/main" id="{1383D86F-FD82-4DE6-9C03-8DDDD29553D2}"/>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38550133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992229" y="474859"/>
            <a:ext cx="3576920" cy="5791631"/>
          </a:xfrm>
        </p:spPr>
      </p:pic>
    </p:spTree>
    <p:extLst>
      <p:ext uri="{BB962C8B-B14F-4D97-AF65-F5344CB8AC3E}">
        <p14:creationId xmlns:p14="http://schemas.microsoft.com/office/powerpoint/2010/main" val="37372626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3"/>
          <a:stretch>
            <a:fillRect/>
          </a:stretch>
        </p:blipFill>
        <p:spPr>
          <a:xfrm>
            <a:off x="1865824" y="488757"/>
            <a:ext cx="3866486" cy="5592790"/>
          </a:xfrm>
          <a:prstGeom prst="rect">
            <a:avLst/>
          </a:prstGeom>
        </p:spPr>
      </p:pic>
      <p:pic>
        <p:nvPicPr>
          <p:cNvPr id="6" name="Picture 5"/>
          <p:cNvPicPr>
            <a:picLocks noChangeAspect="1"/>
          </p:cNvPicPr>
          <p:nvPr/>
        </p:nvPicPr>
        <p:blipFill>
          <a:blip r:embed="rId4"/>
          <a:stretch>
            <a:fillRect/>
          </a:stretch>
        </p:blipFill>
        <p:spPr>
          <a:xfrm>
            <a:off x="6320707" y="488757"/>
            <a:ext cx="3507105" cy="5630973"/>
          </a:xfrm>
          <a:prstGeom prst="rect">
            <a:avLst/>
          </a:prstGeom>
        </p:spPr>
      </p:pic>
      <p:sp>
        <p:nvSpPr>
          <p:cNvPr id="9" name="Trapezoid 8"/>
          <p:cNvSpPr/>
          <p:nvPr/>
        </p:nvSpPr>
        <p:spPr>
          <a:xfrm>
            <a:off x="4300993" y="1503177"/>
            <a:ext cx="7052807" cy="294080"/>
          </a:xfrm>
          <a:prstGeom prst="trapezoid">
            <a:avLst>
              <a:gd name="adj" fmla="val 76854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rotWithShape="1">
          <a:blip r:embed="rId4"/>
          <a:srcRect t="14878" b="82015"/>
          <a:stretch/>
        </p:blipFill>
        <p:spPr>
          <a:xfrm>
            <a:off x="2841714" y="1829061"/>
            <a:ext cx="9086567" cy="453224"/>
          </a:xfrm>
          <a:prstGeom prst="rect">
            <a:avLst/>
          </a:prstGeom>
          <a:ln w="28575">
            <a:solidFill>
              <a:schemeClr val="tx2"/>
            </a:solidFill>
          </a:ln>
        </p:spPr>
      </p:pic>
    </p:spTree>
    <p:extLst>
      <p:ext uri="{BB962C8B-B14F-4D97-AF65-F5344CB8AC3E}">
        <p14:creationId xmlns:p14="http://schemas.microsoft.com/office/powerpoint/2010/main" val="219935381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7" name="Group 146"/>
          <p:cNvGrpSpPr/>
          <p:nvPr/>
        </p:nvGrpSpPr>
        <p:grpSpPr>
          <a:xfrm>
            <a:off x="2916455" y="2098307"/>
            <a:ext cx="606391" cy="2319689"/>
            <a:chOff x="2916455" y="2098307"/>
            <a:chExt cx="606391" cy="2319689"/>
          </a:xfrm>
        </p:grpSpPr>
        <p:sp>
          <p:nvSpPr>
            <p:cNvPr id="148" name="Freeform 147"/>
            <p:cNvSpPr/>
            <p:nvPr/>
          </p:nvSpPr>
          <p:spPr>
            <a:xfrm>
              <a:off x="3108677" y="2319688"/>
              <a:ext cx="173538" cy="2098308"/>
            </a:xfrm>
            <a:custGeom>
              <a:avLst/>
              <a:gdLst>
                <a:gd name="connsiteX0" fmla="*/ 173538 w 173538"/>
                <a:gd name="connsiteY0" fmla="*/ 2098308 h 2098308"/>
                <a:gd name="connsiteX1" fmla="*/ 163912 w 173538"/>
                <a:gd name="connsiteY1" fmla="*/ 1694047 h 2098308"/>
                <a:gd name="connsiteX2" fmla="*/ 144662 w 173538"/>
                <a:gd name="connsiteY2" fmla="*/ 1530417 h 2098308"/>
                <a:gd name="connsiteX3" fmla="*/ 135037 w 173538"/>
                <a:gd name="connsiteY3" fmla="*/ 1424539 h 2098308"/>
                <a:gd name="connsiteX4" fmla="*/ 144662 w 173538"/>
                <a:gd name="connsiteY4" fmla="*/ 789272 h 2098308"/>
                <a:gd name="connsiteX5" fmla="*/ 163912 w 173538"/>
                <a:gd name="connsiteY5" fmla="*/ 654518 h 2098308"/>
                <a:gd name="connsiteX6" fmla="*/ 173538 w 173538"/>
                <a:gd name="connsiteY6" fmla="*/ 625643 h 2098308"/>
                <a:gd name="connsiteX7" fmla="*/ 163912 w 173538"/>
                <a:gd name="connsiteY7" fmla="*/ 519765 h 2098308"/>
                <a:gd name="connsiteX8" fmla="*/ 115786 w 173538"/>
                <a:gd name="connsiteY8" fmla="*/ 433137 h 2098308"/>
                <a:gd name="connsiteX9" fmla="*/ 96536 w 173538"/>
                <a:gd name="connsiteY9" fmla="*/ 394636 h 2098308"/>
                <a:gd name="connsiteX10" fmla="*/ 67660 w 173538"/>
                <a:gd name="connsiteY10" fmla="*/ 317634 h 2098308"/>
                <a:gd name="connsiteX11" fmla="*/ 58035 w 173538"/>
                <a:gd name="connsiteY11" fmla="*/ 269508 h 2098308"/>
                <a:gd name="connsiteX12" fmla="*/ 19534 w 173538"/>
                <a:gd name="connsiteY12" fmla="*/ 154005 h 2098308"/>
                <a:gd name="connsiteX13" fmla="*/ 283 w 173538"/>
                <a:gd name="connsiteY13" fmla="*/ 19251 h 2098308"/>
                <a:gd name="connsiteX14" fmla="*/ 283 w 173538"/>
                <a:gd name="connsiteY14" fmla="*/ 0 h 2098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3538" h="2098308">
                  <a:moveTo>
                    <a:pt x="173538" y="2098308"/>
                  </a:moveTo>
                  <a:cubicBezTo>
                    <a:pt x="170329" y="1963554"/>
                    <a:pt x="170757" y="1828665"/>
                    <a:pt x="163912" y="1694047"/>
                  </a:cubicBezTo>
                  <a:cubicBezTo>
                    <a:pt x="161123" y="1639198"/>
                    <a:pt x="150513" y="1585024"/>
                    <a:pt x="144662" y="1530417"/>
                  </a:cubicBezTo>
                  <a:cubicBezTo>
                    <a:pt x="140887" y="1495180"/>
                    <a:pt x="138245" y="1459832"/>
                    <a:pt x="135037" y="1424539"/>
                  </a:cubicBezTo>
                  <a:cubicBezTo>
                    <a:pt x="138245" y="1212783"/>
                    <a:pt x="139017" y="1000977"/>
                    <a:pt x="144662" y="789272"/>
                  </a:cubicBezTo>
                  <a:cubicBezTo>
                    <a:pt x="145556" y="755755"/>
                    <a:pt x="154523" y="692072"/>
                    <a:pt x="163912" y="654518"/>
                  </a:cubicBezTo>
                  <a:cubicBezTo>
                    <a:pt x="166373" y="644675"/>
                    <a:pt x="170329" y="635268"/>
                    <a:pt x="173538" y="625643"/>
                  </a:cubicBezTo>
                  <a:cubicBezTo>
                    <a:pt x="170329" y="590350"/>
                    <a:pt x="168924" y="554847"/>
                    <a:pt x="163912" y="519765"/>
                  </a:cubicBezTo>
                  <a:cubicBezTo>
                    <a:pt x="158588" y="482498"/>
                    <a:pt x="133424" y="468413"/>
                    <a:pt x="115786" y="433137"/>
                  </a:cubicBezTo>
                  <a:lnTo>
                    <a:pt x="96536" y="394636"/>
                  </a:lnTo>
                  <a:cubicBezTo>
                    <a:pt x="64608" y="235010"/>
                    <a:pt x="110150" y="430944"/>
                    <a:pt x="67660" y="317634"/>
                  </a:cubicBezTo>
                  <a:cubicBezTo>
                    <a:pt x="61916" y="302316"/>
                    <a:pt x="62003" y="285379"/>
                    <a:pt x="58035" y="269508"/>
                  </a:cubicBezTo>
                  <a:cubicBezTo>
                    <a:pt x="42038" y="205519"/>
                    <a:pt x="41541" y="209023"/>
                    <a:pt x="19534" y="154005"/>
                  </a:cubicBezTo>
                  <a:cubicBezTo>
                    <a:pt x="10199" y="97997"/>
                    <a:pt x="6307" y="79489"/>
                    <a:pt x="283" y="19251"/>
                  </a:cubicBezTo>
                  <a:cubicBezTo>
                    <a:pt x="-355" y="12866"/>
                    <a:pt x="283" y="6417"/>
                    <a:pt x="283" y="0"/>
                  </a:cubicBezTo>
                </a:path>
              </a:pathLst>
            </a:custGeom>
            <a:noFill/>
            <a:ln w="762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9" name="Freeform 148"/>
            <p:cNvSpPr/>
            <p:nvPr/>
          </p:nvSpPr>
          <p:spPr>
            <a:xfrm>
              <a:off x="2916455" y="3734602"/>
              <a:ext cx="346509" cy="259882"/>
            </a:xfrm>
            <a:custGeom>
              <a:avLst/>
              <a:gdLst>
                <a:gd name="connsiteX0" fmla="*/ 346509 w 346509"/>
                <a:gd name="connsiteY0" fmla="*/ 259882 h 259882"/>
                <a:gd name="connsiteX1" fmla="*/ 308008 w 346509"/>
                <a:gd name="connsiteY1" fmla="*/ 211756 h 259882"/>
                <a:gd name="connsiteX2" fmla="*/ 288758 w 346509"/>
                <a:gd name="connsiteY2" fmla="*/ 182880 h 259882"/>
                <a:gd name="connsiteX3" fmla="*/ 250257 w 346509"/>
                <a:gd name="connsiteY3" fmla="*/ 144379 h 259882"/>
                <a:gd name="connsiteX4" fmla="*/ 231006 w 346509"/>
                <a:gd name="connsiteY4" fmla="*/ 115503 h 259882"/>
                <a:gd name="connsiteX5" fmla="*/ 202130 w 346509"/>
                <a:gd name="connsiteY5" fmla="*/ 86627 h 259882"/>
                <a:gd name="connsiteX6" fmla="*/ 134753 w 346509"/>
                <a:gd name="connsiteY6" fmla="*/ 0 h 259882"/>
                <a:gd name="connsiteX7" fmla="*/ 125128 w 346509"/>
                <a:gd name="connsiteY7" fmla="*/ 28876 h 259882"/>
                <a:gd name="connsiteX8" fmla="*/ 96252 w 346509"/>
                <a:gd name="connsiteY8" fmla="*/ 96253 h 259882"/>
                <a:gd name="connsiteX9" fmla="*/ 86627 w 346509"/>
                <a:gd name="connsiteY9" fmla="*/ 134754 h 259882"/>
                <a:gd name="connsiteX10" fmla="*/ 67377 w 346509"/>
                <a:gd name="connsiteY10" fmla="*/ 192505 h 259882"/>
                <a:gd name="connsiteX11" fmla="*/ 0 w 346509"/>
                <a:gd name="connsiteY11" fmla="*/ 259882 h 259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6509" h="259882">
                  <a:moveTo>
                    <a:pt x="346509" y="259882"/>
                  </a:moveTo>
                  <a:cubicBezTo>
                    <a:pt x="333675" y="243840"/>
                    <a:pt x="320334" y="228191"/>
                    <a:pt x="308008" y="211756"/>
                  </a:cubicBezTo>
                  <a:cubicBezTo>
                    <a:pt x="301067" y="202502"/>
                    <a:pt x="296286" y="191663"/>
                    <a:pt x="288758" y="182880"/>
                  </a:cubicBezTo>
                  <a:cubicBezTo>
                    <a:pt x="276947" y="169100"/>
                    <a:pt x="262069" y="158159"/>
                    <a:pt x="250257" y="144379"/>
                  </a:cubicBezTo>
                  <a:cubicBezTo>
                    <a:pt x="242728" y="135596"/>
                    <a:pt x="238412" y="124390"/>
                    <a:pt x="231006" y="115503"/>
                  </a:cubicBezTo>
                  <a:cubicBezTo>
                    <a:pt x="222292" y="105046"/>
                    <a:pt x="211174" y="96801"/>
                    <a:pt x="202130" y="86627"/>
                  </a:cubicBezTo>
                  <a:cubicBezTo>
                    <a:pt x="157705" y="36649"/>
                    <a:pt x="162776" y="42035"/>
                    <a:pt x="134753" y="0"/>
                  </a:cubicBezTo>
                  <a:cubicBezTo>
                    <a:pt x="131545" y="9625"/>
                    <a:pt x="128896" y="19456"/>
                    <a:pt x="125128" y="28876"/>
                  </a:cubicBezTo>
                  <a:cubicBezTo>
                    <a:pt x="116053" y="51563"/>
                    <a:pt x="104602" y="73289"/>
                    <a:pt x="96252" y="96253"/>
                  </a:cubicBezTo>
                  <a:cubicBezTo>
                    <a:pt x="91731" y="108685"/>
                    <a:pt x="90428" y="122083"/>
                    <a:pt x="86627" y="134754"/>
                  </a:cubicBezTo>
                  <a:cubicBezTo>
                    <a:pt x="80796" y="154190"/>
                    <a:pt x="81725" y="178157"/>
                    <a:pt x="67377" y="192505"/>
                  </a:cubicBezTo>
                  <a:lnTo>
                    <a:pt x="0" y="259882"/>
                  </a:lnTo>
                </a:path>
              </a:pathLst>
            </a:custGeom>
            <a:noFill/>
            <a:ln w="762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0" name="Freeform 149"/>
            <p:cNvSpPr/>
            <p:nvPr/>
          </p:nvSpPr>
          <p:spPr>
            <a:xfrm>
              <a:off x="3195587" y="2396691"/>
              <a:ext cx="173255" cy="240631"/>
            </a:xfrm>
            <a:custGeom>
              <a:avLst/>
              <a:gdLst>
                <a:gd name="connsiteX0" fmla="*/ 0 w 173255"/>
                <a:gd name="connsiteY0" fmla="*/ 240631 h 240631"/>
                <a:gd name="connsiteX1" fmla="*/ 9626 w 173255"/>
                <a:gd name="connsiteY1" fmla="*/ 182880 h 240631"/>
                <a:gd name="connsiteX2" fmla="*/ 19251 w 173255"/>
                <a:gd name="connsiteY2" fmla="*/ 86627 h 240631"/>
                <a:gd name="connsiteX3" fmla="*/ 38501 w 173255"/>
                <a:gd name="connsiteY3" fmla="*/ 28875 h 240631"/>
                <a:gd name="connsiteX4" fmla="*/ 57752 w 173255"/>
                <a:gd name="connsiteY4" fmla="*/ 0 h 240631"/>
                <a:gd name="connsiteX5" fmla="*/ 86628 w 173255"/>
                <a:gd name="connsiteY5" fmla="*/ 9625 h 240631"/>
                <a:gd name="connsiteX6" fmla="*/ 144379 w 173255"/>
                <a:gd name="connsiteY6" fmla="*/ 105877 h 240631"/>
                <a:gd name="connsiteX7" fmla="*/ 154005 w 173255"/>
                <a:gd name="connsiteY7" fmla="*/ 134753 h 240631"/>
                <a:gd name="connsiteX8" fmla="*/ 173255 w 173255"/>
                <a:gd name="connsiteY8" fmla="*/ 163629 h 240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3255" h="240631">
                  <a:moveTo>
                    <a:pt x="0" y="240631"/>
                  </a:moveTo>
                  <a:cubicBezTo>
                    <a:pt x="3209" y="221381"/>
                    <a:pt x="7205" y="202245"/>
                    <a:pt x="9626" y="182880"/>
                  </a:cubicBezTo>
                  <a:cubicBezTo>
                    <a:pt x="13626" y="150885"/>
                    <a:pt x="13309" y="118319"/>
                    <a:pt x="19251" y="86627"/>
                  </a:cubicBezTo>
                  <a:cubicBezTo>
                    <a:pt x="22990" y="66683"/>
                    <a:pt x="27245" y="45759"/>
                    <a:pt x="38501" y="28875"/>
                  </a:cubicBezTo>
                  <a:lnTo>
                    <a:pt x="57752" y="0"/>
                  </a:lnTo>
                  <a:cubicBezTo>
                    <a:pt x="67377" y="3208"/>
                    <a:pt x="79454" y="2451"/>
                    <a:pt x="86628" y="9625"/>
                  </a:cubicBezTo>
                  <a:cubicBezTo>
                    <a:pt x="103737" y="26734"/>
                    <a:pt x="132985" y="79292"/>
                    <a:pt x="144379" y="105877"/>
                  </a:cubicBezTo>
                  <a:cubicBezTo>
                    <a:pt x="148376" y="115203"/>
                    <a:pt x="149468" y="125678"/>
                    <a:pt x="154005" y="134753"/>
                  </a:cubicBezTo>
                  <a:cubicBezTo>
                    <a:pt x="159178" y="145100"/>
                    <a:pt x="173255" y="163629"/>
                    <a:pt x="173255" y="163629"/>
                  </a:cubicBezTo>
                </a:path>
              </a:pathLst>
            </a:custGeom>
            <a:noFill/>
            <a:ln w="762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1" name="Freeform 150"/>
            <p:cNvSpPr/>
            <p:nvPr/>
          </p:nvSpPr>
          <p:spPr>
            <a:xfrm>
              <a:off x="2974162" y="2768997"/>
              <a:ext cx="288802" cy="349588"/>
            </a:xfrm>
            <a:custGeom>
              <a:avLst/>
              <a:gdLst>
                <a:gd name="connsiteX0" fmla="*/ 288802 w 288802"/>
                <a:gd name="connsiteY0" fmla="*/ 243710 h 349588"/>
                <a:gd name="connsiteX1" fmla="*/ 231051 w 288802"/>
                <a:gd name="connsiteY1" fmla="*/ 176334 h 349588"/>
                <a:gd name="connsiteX2" fmla="*/ 202175 w 288802"/>
                <a:gd name="connsiteY2" fmla="*/ 137832 h 349588"/>
                <a:gd name="connsiteX3" fmla="*/ 115547 w 288802"/>
                <a:gd name="connsiteY3" fmla="*/ 51205 h 349588"/>
                <a:gd name="connsiteX4" fmla="*/ 105922 w 288802"/>
                <a:gd name="connsiteY4" fmla="*/ 22329 h 349588"/>
                <a:gd name="connsiteX5" fmla="*/ 77046 w 288802"/>
                <a:gd name="connsiteY5" fmla="*/ 3079 h 349588"/>
                <a:gd name="connsiteX6" fmla="*/ 67421 w 288802"/>
                <a:gd name="connsiteY6" fmla="*/ 137832 h 349588"/>
                <a:gd name="connsiteX7" fmla="*/ 38545 w 288802"/>
                <a:gd name="connsiteY7" fmla="*/ 224460 h 349588"/>
                <a:gd name="connsiteX8" fmla="*/ 19295 w 288802"/>
                <a:gd name="connsiteY8" fmla="*/ 253336 h 349588"/>
                <a:gd name="connsiteX9" fmla="*/ 9670 w 288802"/>
                <a:gd name="connsiteY9" fmla="*/ 282211 h 349588"/>
                <a:gd name="connsiteX10" fmla="*/ 44 w 288802"/>
                <a:gd name="connsiteY10" fmla="*/ 349588 h 349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8802" h="349588">
                  <a:moveTo>
                    <a:pt x="288802" y="243710"/>
                  </a:moveTo>
                  <a:cubicBezTo>
                    <a:pt x="269552" y="221251"/>
                    <a:pt x="249782" y="199228"/>
                    <a:pt x="231051" y="176334"/>
                  </a:cubicBezTo>
                  <a:cubicBezTo>
                    <a:pt x="220892" y="163918"/>
                    <a:pt x="213056" y="149620"/>
                    <a:pt x="202175" y="137832"/>
                  </a:cubicBezTo>
                  <a:cubicBezTo>
                    <a:pt x="174476" y="107825"/>
                    <a:pt x="115547" y="51205"/>
                    <a:pt x="115547" y="51205"/>
                  </a:cubicBezTo>
                  <a:cubicBezTo>
                    <a:pt x="112339" y="41580"/>
                    <a:pt x="112260" y="30252"/>
                    <a:pt x="105922" y="22329"/>
                  </a:cubicBezTo>
                  <a:cubicBezTo>
                    <a:pt x="98695" y="13296"/>
                    <a:pt x="80704" y="-7895"/>
                    <a:pt x="77046" y="3079"/>
                  </a:cubicBezTo>
                  <a:cubicBezTo>
                    <a:pt x="62806" y="45800"/>
                    <a:pt x="72394" y="93075"/>
                    <a:pt x="67421" y="137832"/>
                  </a:cubicBezTo>
                  <a:cubicBezTo>
                    <a:pt x="64795" y="161468"/>
                    <a:pt x="48096" y="205359"/>
                    <a:pt x="38545" y="224460"/>
                  </a:cubicBezTo>
                  <a:cubicBezTo>
                    <a:pt x="33372" y="234807"/>
                    <a:pt x="24468" y="242989"/>
                    <a:pt x="19295" y="253336"/>
                  </a:cubicBezTo>
                  <a:cubicBezTo>
                    <a:pt x="14758" y="262411"/>
                    <a:pt x="12131" y="272368"/>
                    <a:pt x="9670" y="282211"/>
                  </a:cubicBezTo>
                  <a:cubicBezTo>
                    <a:pt x="-1214" y="325748"/>
                    <a:pt x="44" y="318246"/>
                    <a:pt x="44" y="349588"/>
                  </a:cubicBezTo>
                </a:path>
              </a:pathLst>
            </a:custGeom>
            <a:noFill/>
            <a:ln w="762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2" name="Freeform 151"/>
            <p:cNvSpPr/>
            <p:nvPr/>
          </p:nvSpPr>
          <p:spPr>
            <a:xfrm>
              <a:off x="3038368" y="2152980"/>
              <a:ext cx="50166" cy="192505"/>
            </a:xfrm>
            <a:custGeom>
              <a:avLst/>
              <a:gdLst>
                <a:gd name="connsiteX0" fmla="*/ 50166 w 50166"/>
                <a:gd name="connsiteY0" fmla="*/ 192505 h 192505"/>
                <a:gd name="connsiteX1" fmla="*/ 21290 w 50166"/>
                <a:gd name="connsiteY1" fmla="*/ 105878 h 192505"/>
                <a:gd name="connsiteX2" fmla="*/ 2040 w 50166"/>
                <a:gd name="connsiteY2" fmla="*/ 77002 h 192505"/>
                <a:gd name="connsiteX3" fmla="*/ 2040 w 50166"/>
                <a:gd name="connsiteY3" fmla="*/ 0 h 192505"/>
              </a:gdLst>
              <a:ahLst/>
              <a:cxnLst>
                <a:cxn ang="0">
                  <a:pos x="connsiteX0" y="connsiteY0"/>
                </a:cxn>
                <a:cxn ang="0">
                  <a:pos x="connsiteX1" y="connsiteY1"/>
                </a:cxn>
                <a:cxn ang="0">
                  <a:pos x="connsiteX2" y="connsiteY2"/>
                </a:cxn>
                <a:cxn ang="0">
                  <a:pos x="connsiteX3" y="connsiteY3"/>
                </a:cxn>
              </a:cxnLst>
              <a:rect l="l" t="t" r="r" b="b"/>
              <a:pathLst>
                <a:path w="50166" h="192505">
                  <a:moveTo>
                    <a:pt x="50166" y="192505"/>
                  </a:moveTo>
                  <a:cubicBezTo>
                    <a:pt x="40541" y="163629"/>
                    <a:pt x="38173" y="131204"/>
                    <a:pt x="21290" y="105878"/>
                  </a:cubicBezTo>
                  <a:cubicBezTo>
                    <a:pt x="14873" y="96253"/>
                    <a:pt x="4109" y="88384"/>
                    <a:pt x="2040" y="77002"/>
                  </a:cubicBezTo>
                  <a:cubicBezTo>
                    <a:pt x="-2551" y="51749"/>
                    <a:pt x="2040" y="25667"/>
                    <a:pt x="2040" y="0"/>
                  </a:cubicBezTo>
                </a:path>
              </a:pathLst>
            </a:custGeom>
            <a:noFill/>
            <a:ln w="19050" cap="flat" cmpd="sng" algn="ctr">
              <a:solidFill>
                <a:srgbClr val="FFC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3" name="Freeform 152"/>
            <p:cNvSpPr/>
            <p:nvPr/>
          </p:nvSpPr>
          <p:spPr>
            <a:xfrm>
              <a:off x="3122344" y="2098307"/>
              <a:ext cx="20279" cy="221381"/>
            </a:xfrm>
            <a:custGeom>
              <a:avLst/>
              <a:gdLst>
                <a:gd name="connsiteX0" fmla="*/ 10569 w 20279"/>
                <a:gd name="connsiteY0" fmla="*/ 221381 h 221381"/>
                <a:gd name="connsiteX1" fmla="*/ 20194 w 20279"/>
                <a:gd name="connsiteY1" fmla="*/ 173255 h 221381"/>
                <a:gd name="connsiteX2" fmla="*/ 944 w 20279"/>
                <a:gd name="connsiteY2" fmla="*/ 57752 h 221381"/>
                <a:gd name="connsiteX3" fmla="*/ 944 w 20279"/>
                <a:gd name="connsiteY3" fmla="*/ 0 h 221381"/>
              </a:gdLst>
              <a:ahLst/>
              <a:cxnLst>
                <a:cxn ang="0">
                  <a:pos x="connsiteX0" y="connsiteY0"/>
                </a:cxn>
                <a:cxn ang="0">
                  <a:pos x="connsiteX1" y="connsiteY1"/>
                </a:cxn>
                <a:cxn ang="0">
                  <a:pos x="connsiteX2" y="connsiteY2"/>
                </a:cxn>
                <a:cxn ang="0">
                  <a:pos x="connsiteX3" y="connsiteY3"/>
                </a:cxn>
              </a:cxnLst>
              <a:rect l="l" t="t" r="r" b="b"/>
              <a:pathLst>
                <a:path w="20279" h="221381">
                  <a:moveTo>
                    <a:pt x="10569" y="221381"/>
                  </a:moveTo>
                  <a:cubicBezTo>
                    <a:pt x="13777" y="205339"/>
                    <a:pt x="21155" y="189586"/>
                    <a:pt x="20194" y="173255"/>
                  </a:cubicBezTo>
                  <a:cubicBezTo>
                    <a:pt x="17902" y="134290"/>
                    <a:pt x="5254" y="96545"/>
                    <a:pt x="944" y="57752"/>
                  </a:cubicBezTo>
                  <a:cubicBezTo>
                    <a:pt x="-1182" y="38619"/>
                    <a:pt x="944" y="19251"/>
                    <a:pt x="944" y="0"/>
                  </a:cubicBezTo>
                </a:path>
              </a:pathLst>
            </a:custGeom>
            <a:noFill/>
            <a:ln w="19050" cap="flat" cmpd="sng" algn="ctr">
              <a:solidFill>
                <a:srgbClr val="FFC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4" name="Freeform 153"/>
            <p:cNvSpPr/>
            <p:nvPr/>
          </p:nvSpPr>
          <p:spPr>
            <a:xfrm>
              <a:off x="3075411" y="2117557"/>
              <a:ext cx="39676" cy="202131"/>
            </a:xfrm>
            <a:custGeom>
              <a:avLst/>
              <a:gdLst>
                <a:gd name="connsiteX0" fmla="*/ 39676 w 39676"/>
                <a:gd name="connsiteY0" fmla="*/ 202131 h 202131"/>
                <a:gd name="connsiteX1" fmla="*/ 30051 w 39676"/>
                <a:gd name="connsiteY1" fmla="*/ 105878 h 202131"/>
                <a:gd name="connsiteX2" fmla="*/ 1175 w 39676"/>
                <a:gd name="connsiteY2" fmla="*/ 28876 h 202131"/>
                <a:gd name="connsiteX3" fmla="*/ 1175 w 39676"/>
                <a:gd name="connsiteY3" fmla="*/ 0 h 202131"/>
              </a:gdLst>
              <a:ahLst/>
              <a:cxnLst>
                <a:cxn ang="0">
                  <a:pos x="connsiteX0" y="connsiteY0"/>
                </a:cxn>
                <a:cxn ang="0">
                  <a:pos x="connsiteX1" y="connsiteY1"/>
                </a:cxn>
                <a:cxn ang="0">
                  <a:pos x="connsiteX2" y="connsiteY2"/>
                </a:cxn>
                <a:cxn ang="0">
                  <a:pos x="connsiteX3" y="connsiteY3"/>
                </a:cxn>
              </a:cxnLst>
              <a:rect l="l" t="t" r="r" b="b"/>
              <a:pathLst>
                <a:path w="39676" h="202131">
                  <a:moveTo>
                    <a:pt x="39676" y="202131"/>
                  </a:moveTo>
                  <a:cubicBezTo>
                    <a:pt x="36468" y="170047"/>
                    <a:pt x="34611" y="137798"/>
                    <a:pt x="30051" y="105878"/>
                  </a:cubicBezTo>
                  <a:cubicBezTo>
                    <a:pt x="18235" y="23170"/>
                    <a:pt x="24941" y="112060"/>
                    <a:pt x="1175" y="28876"/>
                  </a:cubicBezTo>
                  <a:cubicBezTo>
                    <a:pt x="-1469" y="19621"/>
                    <a:pt x="1175" y="9625"/>
                    <a:pt x="1175" y="0"/>
                  </a:cubicBezTo>
                </a:path>
              </a:pathLst>
            </a:custGeom>
            <a:noFill/>
            <a:ln w="19050" cap="flat" cmpd="sng" algn="ctr">
              <a:solidFill>
                <a:srgbClr val="FFC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5" name="Freeform 154"/>
            <p:cNvSpPr/>
            <p:nvPr/>
          </p:nvSpPr>
          <p:spPr>
            <a:xfrm>
              <a:off x="3127575" y="2147412"/>
              <a:ext cx="38508" cy="182880"/>
            </a:xfrm>
            <a:custGeom>
              <a:avLst/>
              <a:gdLst>
                <a:gd name="connsiteX0" fmla="*/ 0 w 38508"/>
                <a:gd name="connsiteY0" fmla="*/ 182880 h 182880"/>
                <a:gd name="connsiteX1" fmla="*/ 28875 w 38508"/>
                <a:gd name="connsiteY1" fmla="*/ 57751 h 182880"/>
                <a:gd name="connsiteX2" fmla="*/ 38501 w 38508"/>
                <a:gd name="connsiteY2" fmla="*/ 0 h 182880"/>
              </a:gdLst>
              <a:ahLst/>
              <a:cxnLst>
                <a:cxn ang="0">
                  <a:pos x="connsiteX0" y="connsiteY0"/>
                </a:cxn>
                <a:cxn ang="0">
                  <a:pos x="connsiteX1" y="connsiteY1"/>
                </a:cxn>
                <a:cxn ang="0">
                  <a:pos x="connsiteX2" y="connsiteY2"/>
                </a:cxn>
              </a:cxnLst>
              <a:rect l="l" t="t" r="r" b="b"/>
              <a:pathLst>
                <a:path w="38508" h="182880">
                  <a:moveTo>
                    <a:pt x="0" y="182880"/>
                  </a:moveTo>
                  <a:cubicBezTo>
                    <a:pt x="28643" y="82625"/>
                    <a:pt x="12041" y="150334"/>
                    <a:pt x="28875" y="57751"/>
                  </a:cubicBezTo>
                  <a:cubicBezTo>
                    <a:pt x="39130" y="1348"/>
                    <a:pt x="38501" y="26991"/>
                    <a:pt x="38501" y="0"/>
                  </a:cubicBezTo>
                </a:path>
              </a:pathLst>
            </a:custGeom>
            <a:noFill/>
            <a:ln w="19050" cap="flat" cmpd="sng" algn="ctr">
              <a:solidFill>
                <a:srgbClr val="FFC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6" name="Oval 155"/>
            <p:cNvSpPr/>
            <p:nvPr/>
          </p:nvSpPr>
          <p:spPr>
            <a:xfrm rot="1135996">
              <a:off x="3267383" y="3113070"/>
              <a:ext cx="90928" cy="389275"/>
            </a:xfrm>
            <a:prstGeom prst="ellipse">
              <a:avLst/>
            </a:prstGeom>
            <a:solidFill>
              <a:srgbClr val="FFC000"/>
            </a:solidFill>
            <a:ln w="12700" cap="flat" cmpd="sng" algn="ctr">
              <a:solidFill>
                <a:srgbClr val="FFC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7" name="Freeform 156"/>
            <p:cNvSpPr/>
            <p:nvPr/>
          </p:nvSpPr>
          <p:spPr>
            <a:xfrm>
              <a:off x="3243714" y="3359217"/>
              <a:ext cx="279132" cy="327259"/>
            </a:xfrm>
            <a:custGeom>
              <a:avLst/>
              <a:gdLst>
                <a:gd name="connsiteX0" fmla="*/ 0 w 279132"/>
                <a:gd name="connsiteY0" fmla="*/ 144379 h 327259"/>
                <a:gd name="connsiteX1" fmla="*/ 67377 w 279132"/>
                <a:gd name="connsiteY1" fmla="*/ 96252 h 327259"/>
                <a:gd name="connsiteX2" fmla="*/ 86627 w 279132"/>
                <a:gd name="connsiteY2" fmla="*/ 67377 h 327259"/>
                <a:gd name="connsiteX3" fmla="*/ 115503 w 279132"/>
                <a:gd name="connsiteY3" fmla="*/ 38501 h 327259"/>
                <a:gd name="connsiteX4" fmla="*/ 134753 w 279132"/>
                <a:gd name="connsiteY4" fmla="*/ 9625 h 327259"/>
                <a:gd name="connsiteX5" fmla="*/ 163629 w 279132"/>
                <a:gd name="connsiteY5" fmla="*/ 0 h 327259"/>
                <a:gd name="connsiteX6" fmla="*/ 182880 w 279132"/>
                <a:gd name="connsiteY6" fmla="*/ 57751 h 327259"/>
                <a:gd name="connsiteX7" fmla="*/ 192505 w 279132"/>
                <a:gd name="connsiteY7" fmla="*/ 86627 h 327259"/>
                <a:gd name="connsiteX8" fmla="*/ 202130 w 279132"/>
                <a:gd name="connsiteY8" fmla="*/ 144379 h 327259"/>
                <a:gd name="connsiteX9" fmla="*/ 221381 w 279132"/>
                <a:gd name="connsiteY9" fmla="*/ 202130 h 327259"/>
                <a:gd name="connsiteX10" fmla="*/ 231006 w 279132"/>
                <a:gd name="connsiteY10" fmla="*/ 231006 h 327259"/>
                <a:gd name="connsiteX11" fmla="*/ 250257 w 279132"/>
                <a:gd name="connsiteY11" fmla="*/ 269507 h 327259"/>
                <a:gd name="connsiteX12" fmla="*/ 279132 w 279132"/>
                <a:gd name="connsiteY12" fmla="*/ 327259 h 327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9132" h="327259">
                  <a:moveTo>
                    <a:pt x="0" y="144379"/>
                  </a:moveTo>
                  <a:cubicBezTo>
                    <a:pt x="22459" y="128337"/>
                    <a:pt x="46748" y="114589"/>
                    <a:pt x="67377" y="96252"/>
                  </a:cubicBezTo>
                  <a:cubicBezTo>
                    <a:pt x="76023" y="88567"/>
                    <a:pt x="79221" y="76264"/>
                    <a:pt x="86627" y="67377"/>
                  </a:cubicBezTo>
                  <a:cubicBezTo>
                    <a:pt x="95341" y="56920"/>
                    <a:pt x="106789" y="48958"/>
                    <a:pt x="115503" y="38501"/>
                  </a:cubicBezTo>
                  <a:cubicBezTo>
                    <a:pt x="122909" y="29614"/>
                    <a:pt x="125720" y="16852"/>
                    <a:pt x="134753" y="9625"/>
                  </a:cubicBezTo>
                  <a:cubicBezTo>
                    <a:pt x="142676" y="3287"/>
                    <a:pt x="154004" y="3208"/>
                    <a:pt x="163629" y="0"/>
                  </a:cubicBezTo>
                  <a:lnTo>
                    <a:pt x="182880" y="57751"/>
                  </a:lnTo>
                  <a:cubicBezTo>
                    <a:pt x="186088" y="67376"/>
                    <a:pt x="190837" y="76619"/>
                    <a:pt x="192505" y="86627"/>
                  </a:cubicBezTo>
                  <a:cubicBezTo>
                    <a:pt x="195713" y="105878"/>
                    <a:pt x="197397" y="125446"/>
                    <a:pt x="202130" y="144379"/>
                  </a:cubicBezTo>
                  <a:cubicBezTo>
                    <a:pt x="207052" y="164065"/>
                    <a:pt x="214964" y="182880"/>
                    <a:pt x="221381" y="202130"/>
                  </a:cubicBezTo>
                  <a:cubicBezTo>
                    <a:pt x="224589" y="211755"/>
                    <a:pt x="226468" y="221931"/>
                    <a:pt x="231006" y="231006"/>
                  </a:cubicBezTo>
                  <a:lnTo>
                    <a:pt x="250257" y="269507"/>
                  </a:lnTo>
                  <a:cubicBezTo>
                    <a:pt x="262083" y="316812"/>
                    <a:pt x="250528" y="298654"/>
                    <a:pt x="279132" y="327259"/>
                  </a:cubicBezTo>
                </a:path>
              </a:pathLst>
            </a:custGeom>
            <a:noFill/>
            <a:ln w="762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158" name="Group 157"/>
          <p:cNvGrpSpPr/>
          <p:nvPr/>
        </p:nvGrpSpPr>
        <p:grpSpPr>
          <a:xfrm>
            <a:off x="6476649" y="2255389"/>
            <a:ext cx="695685" cy="983769"/>
            <a:chOff x="5711990" y="3435340"/>
            <a:chExt cx="695685" cy="983769"/>
          </a:xfrm>
        </p:grpSpPr>
        <p:sp>
          <p:nvSpPr>
            <p:cNvPr id="159" name="Freeform 158"/>
            <p:cNvSpPr/>
            <p:nvPr/>
          </p:nvSpPr>
          <p:spPr>
            <a:xfrm>
              <a:off x="6025614" y="3570805"/>
              <a:ext cx="52388" cy="848304"/>
            </a:xfrm>
            <a:custGeom>
              <a:avLst/>
              <a:gdLst>
                <a:gd name="connsiteX0" fmla="*/ 9525 w 52388"/>
                <a:gd name="connsiteY0" fmla="*/ 848304 h 848304"/>
                <a:gd name="connsiteX1" fmla="*/ 33338 w 52388"/>
                <a:gd name="connsiteY1" fmla="*/ 824491 h 848304"/>
                <a:gd name="connsiteX2" fmla="*/ 38100 w 52388"/>
                <a:gd name="connsiteY2" fmla="*/ 795916 h 848304"/>
                <a:gd name="connsiteX3" fmla="*/ 47625 w 52388"/>
                <a:gd name="connsiteY3" fmla="*/ 762579 h 848304"/>
                <a:gd name="connsiteX4" fmla="*/ 52388 w 52388"/>
                <a:gd name="connsiteY4" fmla="*/ 743529 h 848304"/>
                <a:gd name="connsiteX5" fmla="*/ 47625 w 52388"/>
                <a:gd name="connsiteY5" fmla="*/ 629229 h 848304"/>
                <a:gd name="connsiteX6" fmla="*/ 38100 w 52388"/>
                <a:gd name="connsiteY6" fmla="*/ 610179 h 848304"/>
                <a:gd name="connsiteX7" fmla="*/ 33338 w 52388"/>
                <a:gd name="connsiteY7" fmla="*/ 572079 h 848304"/>
                <a:gd name="connsiteX8" fmla="*/ 23813 w 52388"/>
                <a:gd name="connsiteY8" fmla="*/ 500641 h 848304"/>
                <a:gd name="connsiteX9" fmla="*/ 14288 w 52388"/>
                <a:gd name="connsiteY9" fmla="*/ 376816 h 848304"/>
                <a:gd name="connsiteX10" fmla="*/ 9525 w 52388"/>
                <a:gd name="connsiteY10" fmla="*/ 348241 h 848304"/>
                <a:gd name="connsiteX11" fmla="*/ 4763 w 52388"/>
                <a:gd name="connsiteY11" fmla="*/ 333954 h 848304"/>
                <a:gd name="connsiteX12" fmla="*/ 0 w 52388"/>
                <a:gd name="connsiteY12" fmla="*/ 314904 h 848304"/>
                <a:gd name="connsiteX13" fmla="*/ 4763 w 52388"/>
                <a:gd name="connsiteY13" fmla="*/ 176791 h 848304"/>
                <a:gd name="connsiteX14" fmla="*/ 19050 w 52388"/>
                <a:gd name="connsiteY14" fmla="*/ 129166 h 848304"/>
                <a:gd name="connsiteX15" fmla="*/ 28575 w 52388"/>
                <a:gd name="connsiteY15" fmla="*/ 91066 h 848304"/>
                <a:gd name="connsiteX16" fmla="*/ 23813 w 52388"/>
                <a:gd name="connsiteY16" fmla="*/ 24391 h 848304"/>
                <a:gd name="connsiteX17" fmla="*/ 19050 w 52388"/>
                <a:gd name="connsiteY17" fmla="*/ 579 h 848304"/>
                <a:gd name="connsiteX18" fmla="*/ 4763 w 52388"/>
                <a:gd name="connsiteY18" fmla="*/ 10104 h 848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2388" h="848304">
                  <a:moveTo>
                    <a:pt x="9525" y="848304"/>
                  </a:moveTo>
                  <a:cubicBezTo>
                    <a:pt x="17463" y="840366"/>
                    <a:pt x="27963" y="834346"/>
                    <a:pt x="33338" y="824491"/>
                  </a:cubicBezTo>
                  <a:cubicBezTo>
                    <a:pt x="37962" y="816014"/>
                    <a:pt x="35929" y="805325"/>
                    <a:pt x="38100" y="795916"/>
                  </a:cubicBezTo>
                  <a:cubicBezTo>
                    <a:pt x="40699" y="784655"/>
                    <a:pt x="44584" y="773729"/>
                    <a:pt x="47625" y="762579"/>
                  </a:cubicBezTo>
                  <a:cubicBezTo>
                    <a:pt x="49347" y="756264"/>
                    <a:pt x="50800" y="749879"/>
                    <a:pt x="52388" y="743529"/>
                  </a:cubicBezTo>
                  <a:cubicBezTo>
                    <a:pt x="50800" y="705429"/>
                    <a:pt x="51688" y="667145"/>
                    <a:pt x="47625" y="629229"/>
                  </a:cubicBezTo>
                  <a:cubicBezTo>
                    <a:pt x="46869" y="622170"/>
                    <a:pt x="39822" y="617067"/>
                    <a:pt x="38100" y="610179"/>
                  </a:cubicBezTo>
                  <a:cubicBezTo>
                    <a:pt x="34996" y="597762"/>
                    <a:pt x="35030" y="584766"/>
                    <a:pt x="33338" y="572079"/>
                  </a:cubicBezTo>
                  <a:cubicBezTo>
                    <a:pt x="20193" y="473491"/>
                    <a:pt x="37460" y="609829"/>
                    <a:pt x="23813" y="500641"/>
                  </a:cubicBezTo>
                  <a:cubicBezTo>
                    <a:pt x="20508" y="444463"/>
                    <a:pt x="20811" y="425737"/>
                    <a:pt x="14288" y="376816"/>
                  </a:cubicBezTo>
                  <a:cubicBezTo>
                    <a:pt x="13012" y="367244"/>
                    <a:pt x="11620" y="357667"/>
                    <a:pt x="9525" y="348241"/>
                  </a:cubicBezTo>
                  <a:cubicBezTo>
                    <a:pt x="8436" y="343341"/>
                    <a:pt x="6142" y="338781"/>
                    <a:pt x="4763" y="333954"/>
                  </a:cubicBezTo>
                  <a:cubicBezTo>
                    <a:pt x="2965" y="327660"/>
                    <a:pt x="1588" y="321254"/>
                    <a:pt x="0" y="314904"/>
                  </a:cubicBezTo>
                  <a:cubicBezTo>
                    <a:pt x="1588" y="268866"/>
                    <a:pt x="1976" y="222772"/>
                    <a:pt x="4763" y="176791"/>
                  </a:cubicBezTo>
                  <a:cubicBezTo>
                    <a:pt x="5296" y="167991"/>
                    <a:pt x="17677" y="133286"/>
                    <a:pt x="19050" y="129166"/>
                  </a:cubicBezTo>
                  <a:cubicBezTo>
                    <a:pt x="26374" y="107195"/>
                    <a:pt x="22827" y="119810"/>
                    <a:pt x="28575" y="91066"/>
                  </a:cubicBezTo>
                  <a:cubicBezTo>
                    <a:pt x="26988" y="68841"/>
                    <a:pt x="26146" y="46550"/>
                    <a:pt x="23813" y="24391"/>
                  </a:cubicBezTo>
                  <a:cubicBezTo>
                    <a:pt x="22966" y="16341"/>
                    <a:pt x="25526" y="5436"/>
                    <a:pt x="19050" y="579"/>
                  </a:cubicBezTo>
                  <a:cubicBezTo>
                    <a:pt x="14471" y="-2855"/>
                    <a:pt x="4763" y="10104"/>
                    <a:pt x="4763" y="10104"/>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60" name="Freeform 159"/>
            <p:cNvSpPr/>
            <p:nvPr/>
          </p:nvSpPr>
          <p:spPr>
            <a:xfrm>
              <a:off x="5877977" y="3918977"/>
              <a:ext cx="171450" cy="57219"/>
            </a:xfrm>
            <a:custGeom>
              <a:avLst/>
              <a:gdLst>
                <a:gd name="connsiteX0" fmla="*/ 171450 w 171450"/>
                <a:gd name="connsiteY0" fmla="*/ 57219 h 57219"/>
                <a:gd name="connsiteX1" fmla="*/ 114300 w 171450"/>
                <a:gd name="connsiteY1" fmla="*/ 52457 h 57219"/>
                <a:gd name="connsiteX2" fmla="*/ 100012 w 171450"/>
                <a:gd name="connsiteY2" fmla="*/ 47694 h 57219"/>
                <a:gd name="connsiteX3" fmla="*/ 71437 w 171450"/>
                <a:gd name="connsiteY3" fmla="*/ 28644 h 57219"/>
                <a:gd name="connsiteX4" fmla="*/ 61912 w 171450"/>
                <a:gd name="connsiteY4" fmla="*/ 14357 h 57219"/>
                <a:gd name="connsiteX5" fmla="*/ 42862 w 171450"/>
                <a:gd name="connsiteY5" fmla="*/ 9594 h 57219"/>
                <a:gd name="connsiteX6" fmla="*/ 0 w 171450"/>
                <a:gd name="connsiteY6" fmla="*/ 69 h 57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450" h="57219">
                  <a:moveTo>
                    <a:pt x="171450" y="57219"/>
                  </a:moveTo>
                  <a:cubicBezTo>
                    <a:pt x="152400" y="55632"/>
                    <a:pt x="133248" y="54983"/>
                    <a:pt x="114300" y="52457"/>
                  </a:cubicBezTo>
                  <a:cubicBezTo>
                    <a:pt x="109324" y="51793"/>
                    <a:pt x="104189" y="50479"/>
                    <a:pt x="100012" y="47694"/>
                  </a:cubicBezTo>
                  <a:cubicBezTo>
                    <a:pt x="64337" y="23911"/>
                    <a:pt x="105411" y="39969"/>
                    <a:pt x="71437" y="28644"/>
                  </a:cubicBezTo>
                  <a:cubicBezTo>
                    <a:pt x="68262" y="23882"/>
                    <a:pt x="66674" y="17532"/>
                    <a:pt x="61912" y="14357"/>
                  </a:cubicBezTo>
                  <a:cubicBezTo>
                    <a:pt x="56466" y="10726"/>
                    <a:pt x="49131" y="11475"/>
                    <a:pt x="42862" y="9594"/>
                  </a:cubicBezTo>
                  <a:cubicBezTo>
                    <a:pt x="6093" y="-1437"/>
                    <a:pt x="26071" y="69"/>
                    <a:pt x="0" y="69"/>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61" name="Freeform 160"/>
            <p:cNvSpPr/>
            <p:nvPr/>
          </p:nvSpPr>
          <p:spPr>
            <a:xfrm>
              <a:off x="6030377" y="3807524"/>
              <a:ext cx="257494" cy="73422"/>
            </a:xfrm>
            <a:custGeom>
              <a:avLst/>
              <a:gdLst>
                <a:gd name="connsiteX0" fmla="*/ 0 w 257494"/>
                <a:gd name="connsiteY0" fmla="*/ 73422 h 73422"/>
                <a:gd name="connsiteX1" fmla="*/ 47625 w 257494"/>
                <a:gd name="connsiteY1" fmla="*/ 68660 h 73422"/>
                <a:gd name="connsiteX2" fmla="*/ 71437 w 257494"/>
                <a:gd name="connsiteY2" fmla="*/ 63897 h 73422"/>
                <a:gd name="connsiteX3" fmla="*/ 100012 w 257494"/>
                <a:gd name="connsiteY3" fmla="*/ 59135 h 73422"/>
                <a:gd name="connsiteX4" fmla="*/ 123825 w 257494"/>
                <a:gd name="connsiteY4" fmla="*/ 44847 h 73422"/>
                <a:gd name="connsiteX5" fmla="*/ 138112 w 257494"/>
                <a:gd name="connsiteY5" fmla="*/ 30560 h 73422"/>
                <a:gd name="connsiteX6" fmla="*/ 152400 w 257494"/>
                <a:gd name="connsiteY6" fmla="*/ 25797 h 73422"/>
                <a:gd name="connsiteX7" fmla="*/ 195262 w 257494"/>
                <a:gd name="connsiteY7" fmla="*/ 11510 h 73422"/>
                <a:gd name="connsiteX8" fmla="*/ 242887 w 257494"/>
                <a:gd name="connsiteY8" fmla="*/ 11510 h 73422"/>
                <a:gd name="connsiteX9" fmla="*/ 247650 w 257494"/>
                <a:gd name="connsiteY9" fmla="*/ 25797 h 73422"/>
                <a:gd name="connsiteX10" fmla="*/ 257175 w 257494"/>
                <a:gd name="connsiteY10" fmla="*/ 49610 h 73422"/>
                <a:gd name="connsiteX11" fmla="*/ 242887 w 257494"/>
                <a:gd name="connsiteY11" fmla="*/ 44847 h 73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7494" h="73422">
                  <a:moveTo>
                    <a:pt x="0" y="73422"/>
                  </a:moveTo>
                  <a:cubicBezTo>
                    <a:pt x="15875" y="71835"/>
                    <a:pt x="31811" y="70769"/>
                    <a:pt x="47625" y="68660"/>
                  </a:cubicBezTo>
                  <a:cubicBezTo>
                    <a:pt x="55649" y="67590"/>
                    <a:pt x="63473" y="65345"/>
                    <a:pt x="71437" y="63897"/>
                  </a:cubicBezTo>
                  <a:cubicBezTo>
                    <a:pt x="80938" y="62170"/>
                    <a:pt x="90487" y="60722"/>
                    <a:pt x="100012" y="59135"/>
                  </a:cubicBezTo>
                  <a:cubicBezTo>
                    <a:pt x="107950" y="54372"/>
                    <a:pt x="116420" y="50401"/>
                    <a:pt x="123825" y="44847"/>
                  </a:cubicBezTo>
                  <a:cubicBezTo>
                    <a:pt x="129213" y="40806"/>
                    <a:pt x="132508" y="34296"/>
                    <a:pt x="138112" y="30560"/>
                  </a:cubicBezTo>
                  <a:cubicBezTo>
                    <a:pt x="142289" y="27775"/>
                    <a:pt x="147910" y="28042"/>
                    <a:pt x="152400" y="25797"/>
                  </a:cubicBezTo>
                  <a:cubicBezTo>
                    <a:pt x="185881" y="9056"/>
                    <a:pt x="142213" y="20351"/>
                    <a:pt x="195262" y="11510"/>
                  </a:cubicBezTo>
                  <a:cubicBezTo>
                    <a:pt x="214113" y="-1057"/>
                    <a:pt x="214248" y="-6389"/>
                    <a:pt x="242887" y="11510"/>
                  </a:cubicBezTo>
                  <a:cubicBezTo>
                    <a:pt x="247144" y="14171"/>
                    <a:pt x="245887" y="21097"/>
                    <a:pt x="247650" y="25797"/>
                  </a:cubicBezTo>
                  <a:cubicBezTo>
                    <a:pt x="250652" y="33802"/>
                    <a:pt x="259249" y="41316"/>
                    <a:pt x="257175" y="49610"/>
                  </a:cubicBezTo>
                  <a:cubicBezTo>
                    <a:pt x="255957" y="54480"/>
                    <a:pt x="242887" y="44847"/>
                    <a:pt x="242887" y="44847"/>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62" name="Freeform 161"/>
            <p:cNvSpPr/>
            <p:nvPr/>
          </p:nvSpPr>
          <p:spPr>
            <a:xfrm>
              <a:off x="5797014" y="3695077"/>
              <a:ext cx="228600" cy="38232"/>
            </a:xfrm>
            <a:custGeom>
              <a:avLst/>
              <a:gdLst>
                <a:gd name="connsiteX0" fmla="*/ 228600 w 228600"/>
                <a:gd name="connsiteY0" fmla="*/ 38232 h 38232"/>
                <a:gd name="connsiteX1" fmla="*/ 142875 w 228600"/>
                <a:gd name="connsiteY1" fmla="*/ 33469 h 38232"/>
                <a:gd name="connsiteX2" fmla="*/ 123825 w 228600"/>
                <a:gd name="connsiteY2" fmla="*/ 23944 h 38232"/>
                <a:gd name="connsiteX3" fmla="*/ 85725 w 228600"/>
                <a:gd name="connsiteY3" fmla="*/ 14419 h 38232"/>
                <a:gd name="connsiteX4" fmla="*/ 71438 w 228600"/>
                <a:gd name="connsiteY4" fmla="*/ 4894 h 38232"/>
                <a:gd name="connsiteX5" fmla="*/ 0 w 228600"/>
                <a:gd name="connsiteY5" fmla="*/ 132 h 38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8600" h="38232">
                  <a:moveTo>
                    <a:pt x="228600" y="38232"/>
                  </a:moveTo>
                  <a:cubicBezTo>
                    <a:pt x="200025" y="36644"/>
                    <a:pt x="171232" y="37336"/>
                    <a:pt x="142875" y="33469"/>
                  </a:cubicBezTo>
                  <a:cubicBezTo>
                    <a:pt x="135841" y="32510"/>
                    <a:pt x="130560" y="26189"/>
                    <a:pt x="123825" y="23944"/>
                  </a:cubicBezTo>
                  <a:cubicBezTo>
                    <a:pt x="107516" y="18508"/>
                    <a:pt x="99985" y="21549"/>
                    <a:pt x="85725" y="14419"/>
                  </a:cubicBezTo>
                  <a:cubicBezTo>
                    <a:pt x="80606" y="11859"/>
                    <a:pt x="76960" y="6400"/>
                    <a:pt x="71438" y="4894"/>
                  </a:cubicBezTo>
                  <a:cubicBezTo>
                    <a:pt x="48923" y="-1246"/>
                    <a:pt x="23031" y="132"/>
                    <a:pt x="0" y="132"/>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163" name="Group 162"/>
            <p:cNvGrpSpPr/>
            <p:nvPr/>
          </p:nvGrpSpPr>
          <p:grpSpPr>
            <a:xfrm>
              <a:off x="5732549" y="3782665"/>
              <a:ext cx="170046" cy="208000"/>
              <a:chOff x="4195407" y="3792530"/>
              <a:chExt cx="170046" cy="208000"/>
            </a:xfrm>
          </p:grpSpPr>
          <p:sp>
            <p:nvSpPr>
              <p:cNvPr id="188" name="Oval 187"/>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89" name="Oval 188"/>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90" name="Oval 189"/>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164" name="Group 163"/>
            <p:cNvGrpSpPr/>
            <p:nvPr/>
          </p:nvGrpSpPr>
          <p:grpSpPr>
            <a:xfrm rot="2351319">
              <a:off x="5711990" y="3513535"/>
              <a:ext cx="170046" cy="208000"/>
              <a:chOff x="4237501" y="3382087"/>
              <a:chExt cx="170046" cy="208000"/>
            </a:xfrm>
          </p:grpSpPr>
          <p:sp>
            <p:nvSpPr>
              <p:cNvPr id="185" name="Oval 184"/>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86" name="Oval 185"/>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87" name="Oval 186"/>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165" name="Group 164"/>
            <p:cNvGrpSpPr/>
            <p:nvPr/>
          </p:nvGrpSpPr>
          <p:grpSpPr>
            <a:xfrm rot="11218135">
              <a:off x="6237629" y="3772002"/>
              <a:ext cx="170046" cy="208000"/>
              <a:chOff x="4237501" y="3382087"/>
              <a:chExt cx="170046" cy="208000"/>
            </a:xfrm>
          </p:grpSpPr>
          <p:sp>
            <p:nvSpPr>
              <p:cNvPr id="182" name="Oval 181"/>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83" name="Oval 182"/>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84" name="Oval 183"/>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166" name="Group 165"/>
            <p:cNvGrpSpPr/>
            <p:nvPr/>
          </p:nvGrpSpPr>
          <p:grpSpPr>
            <a:xfrm rot="5224720">
              <a:off x="5997294" y="3416363"/>
              <a:ext cx="170046" cy="208000"/>
              <a:chOff x="4237501" y="3382087"/>
              <a:chExt cx="170046" cy="208000"/>
            </a:xfrm>
          </p:grpSpPr>
          <p:sp>
            <p:nvSpPr>
              <p:cNvPr id="179" name="Oval 178"/>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80" name="Oval 179"/>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81" name="Oval 180"/>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167" name="Group 166"/>
            <p:cNvGrpSpPr/>
            <p:nvPr/>
          </p:nvGrpSpPr>
          <p:grpSpPr>
            <a:xfrm rot="1020000">
              <a:off x="5976165" y="3982123"/>
              <a:ext cx="45719" cy="195251"/>
              <a:chOff x="5536511" y="3831154"/>
              <a:chExt cx="45719" cy="195251"/>
            </a:xfrm>
          </p:grpSpPr>
          <p:sp>
            <p:nvSpPr>
              <p:cNvPr id="176" name="Oval 175"/>
              <p:cNvSpPr/>
              <p:nvPr/>
            </p:nvSpPr>
            <p:spPr>
              <a:xfrm flipH="1">
                <a:off x="5536511" y="3831154"/>
                <a:ext cx="45719" cy="66207"/>
              </a:xfrm>
              <a:prstGeom prst="ellipse">
                <a:avLst/>
              </a:prstGeom>
              <a:solidFill>
                <a:srgbClr val="70AD47"/>
              </a:solidFill>
              <a:ln w="127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77" name="Oval 176"/>
              <p:cNvSpPr/>
              <p:nvPr/>
            </p:nvSpPr>
            <p:spPr>
              <a:xfrm flipH="1">
                <a:off x="5536511" y="3887802"/>
                <a:ext cx="45719" cy="66207"/>
              </a:xfrm>
              <a:prstGeom prst="ellipse">
                <a:avLst/>
              </a:prstGeom>
              <a:solidFill>
                <a:srgbClr val="70AD47"/>
              </a:solidFill>
              <a:ln w="127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78" name="Oval 177"/>
              <p:cNvSpPr/>
              <p:nvPr/>
            </p:nvSpPr>
            <p:spPr>
              <a:xfrm flipH="1">
                <a:off x="5536511" y="3935917"/>
                <a:ext cx="45719" cy="90488"/>
              </a:xfrm>
              <a:prstGeom prst="ellipse">
                <a:avLst/>
              </a:prstGeom>
              <a:solidFill>
                <a:srgbClr val="70AD47"/>
              </a:solidFill>
              <a:ln w="127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168" name="Group 167"/>
            <p:cNvGrpSpPr/>
            <p:nvPr/>
          </p:nvGrpSpPr>
          <p:grpSpPr>
            <a:xfrm rot="1800000">
              <a:off x="5951889" y="3726316"/>
              <a:ext cx="45719" cy="195251"/>
              <a:chOff x="5536511" y="3831154"/>
              <a:chExt cx="45719" cy="195251"/>
            </a:xfrm>
          </p:grpSpPr>
          <p:sp>
            <p:nvSpPr>
              <p:cNvPr id="173" name="Oval 172"/>
              <p:cNvSpPr/>
              <p:nvPr/>
            </p:nvSpPr>
            <p:spPr>
              <a:xfrm flipH="1">
                <a:off x="5536511" y="3831154"/>
                <a:ext cx="45719" cy="66207"/>
              </a:xfrm>
              <a:prstGeom prst="ellipse">
                <a:avLst/>
              </a:prstGeom>
              <a:solidFill>
                <a:srgbClr val="70AD47"/>
              </a:solidFill>
              <a:ln w="127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74" name="Oval 173"/>
              <p:cNvSpPr/>
              <p:nvPr/>
            </p:nvSpPr>
            <p:spPr>
              <a:xfrm flipH="1">
                <a:off x="5536511" y="3887802"/>
                <a:ext cx="45719" cy="66207"/>
              </a:xfrm>
              <a:prstGeom prst="ellipse">
                <a:avLst/>
              </a:prstGeom>
              <a:solidFill>
                <a:srgbClr val="70AD47"/>
              </a:solidFill>
              <a:ln w="127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75" name="Oval 174"/>
              <p:cNvSpPr/>
              <p:nvPr/>
            </p:nvSpPr>
            <p:spPr>
              <a:xfrm flipH="1">
                <a:off x="5536511" y="3935917"/>
                <a:ext cx="45719" cy="90488"/>
              </a:xfrm>
              <a:prstGeom prst="ellipse">
                <a:avLst/>
              </a:prstGeom>
              <a:solidFill>
                <a:srgbClr val="70AD47"/>
              </a:solidFill>
              <a:ln w="127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169" name="Group 168"/>
            <p:cNvGrpSpPr/>
            <p:nvPr/>
          </p:nvGrpSpPr>
          <p:grpSpPr>
            <a:xfrm rot="-1380000">
              <a:off x="6070948" y="3873953"/>
              <a:ext cx="45719" cy="195251"/>
              <a:chOff x="5536511" y="3831154"/>
              <a:chExt cx="45719" cy="195251"/>
            </a:xfrm>
          </p:grpSpPr>
          <p:sp>
            <p:nvSpPr>
              <p:cNvPr id="170" name="Oval 169"/>
              <p:cNvSpPr/>
              <p:nvPr/>
            </p:nvSpPr>
            <p:spPr>
              <a:xfrm flipH="1">
                <a:off x="5536511" y="3831154"/>
                <a:ext cx="45719" cy="66207"/>
              </a:xfrm>
              <a:prstGeom prst="ellipse">
                <a:avLst/>
              </a:prstGeom>
              <a:solidFill>
                <a:srgbClr val="70AD47"/>
              </a:solidFill>
              <a:ln w="127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71" name="Oval 170"/>
              <p:cNvSpPr/>
              <p:nvPr/>
            </p:nvSpPr>
            <p:spPr>
              <a:xfrm flipH="1">
                <a:off x="5536511" y="3887802"/>
                <a:ext cx="45719" cy="66207"/>
              </a:xfrm>
              <a:prstGeom prst="ellipse">
                <a:avLst/>
              </a:prstGeom>
              <a:solidFill>
                <a:srgbClr val="70AD47"/>
              </a:solidFill>
              <a:ln w="127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72" name="Oval 171"/>
              <p:cNvSpPr/>
              <p:nvPr/>
            </p:nvSpPr>
            <p:spPr>
              <a:xfrm flipH="1">
                <a:off x="5536511" y="3935917"/>
                <a:ext cx="45719" cy="90488"/>
              </a:xfrm>
              <a:prstGeom prst="ellipse">
                <a:avLst/>
              </a:prstGeom>
              <a:solidFill>
                <a:srgbClr val="70AD47"/>
              </a:solidFill>
              <a:ln w="127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pic>
        <p:nvPicPr>
          <p:cNvPr id="292" name="Picture 29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5286" y="1966133"/>
            <a:ext cx="1268078" cy="634039"/>
          </a:xfrm>
          <a:prstGeom prst="rect">
            <a:avLst/>
          </a:prstGeom>
        </p:spPr>
      </p:pic>
      <p:grpSp>
        <p:nvGrpSpPr>
          <p:cNvPr id="4" name="Group 3"/>
          <p:cNvGrpSpPr/>
          <p:nvPr/>
        </p:nvGrpSpPr>
        <p:grpSpPr>
          <a:xfrm>
            <a:off x="4273108" y="3538886"/>
            <a:ext cx="2287947" cy="1295439"/>
            <a:chOff x="4273108" y="3538886"/>
            <a:chExt cx="2287947" cy="1295439"/>
          </a:xfrm>
        </p:grpSpPr>
        <p:sp>
          <p:nvSpPr>
            <p:cNvPr id="2" name="Parallelogram 1"/>
            <p:cNvSpPr/>
            <p:nvPr/>
          </p:nvSpPr>
          <p:spPr>
            <a:xfrm>
              <a:off x="4273108" y="4294870"/>
              <a:ext cx="2287947" cy="539455"/>
            </a:xfrm>
            <a:prstGeom prst="parallelogram">
              <a:avLst>
                <a:gd name="adj" fmla="val 156076"/>
              </a:avLst>
            </a:prstGeom>
            <a:solidFill>
              <a:srgbClr val="7F6000"/>
            </a:solidFill>
            <a:ln>
              <a:solidFill>
                <a:srgbClr val="7F6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p:cNvGrpSpPr/>
            <p:nvPr/>
          </p:nvGrpSpPr>
          <p:grpSpPr>
            <a:xfrm>
              <a:off x="4426160" y="3538886"/>
              <a:ext cx="871535" cy="1237836"/>
              <a:chOff x="4426160" y="3538886"/>
              <a:chExt cx="871535" cy="1237836"/>
            </a:xfrm>
          </p:grpSpPr>
          <p:grpSp>
            <p:nvGrpSpPr>
              <p:cNvPr id="248" name="Group 247"/>
              <p:cNvGrpSpPr/>
              <p:nvPr/>
            </p:nvGrpSpPr>
            <p:grpSpPr>
              <a:xfrm>
                <a:off x="4694608" y="3707230"/>
                <a:ext cx="347493" cy="884821"/>
                <a:chOff x="3945524" y="1199153"/>
                <a:chExt cx="753674" cy="1448471"/>
              </a:xfrm>
            </p:grpSpPr>
            <p:grpSp>
              <p:nvGrpSpPr>
                <p:cNvPr id="249" name="Group 248"/>
                <p:cNvGrpSpPr/>
                <p:nvPr/>
              </p:nvGrpSpPr>
              <p:grpSpPr>
                <a:xfrm>
                  <a:off x="3945524" y="1199153"/>
                  <a:ext cx="753674" cy="1248068"/>
                  <a:chOff x="3969778" y="1929542"/>
                  <a:chExt cx="762155" cy="1175603"/>
                </a:xfrm>
                <a:solidFill>
                  <a:srgbClr val="70AD47">
                    <a:lumMod val="40000"/>
                    <a:lumOff val="60000"/>
                  </a:srgbClr>
                </a:solidFill>
              </p:grpSpPr>
              <p:sp>
                <p:nvSpPr>
                  <p:cNvPr id="253" name="Freeform 252"/>
                  <p:cNvSpPr/>
                  <p:nvPr/>
                </p:nvSpPr>
                <p:spPr>
                  <a:xfrm>
                    <a:off x="4309763" y="2252660"/>
                    <a:ext cx="124137" cy="852485"/>
                  </a:xfrm>
                  <a:custGeom>
                    <a:avLst/>
                    <a:gdLst>
                      <a:gd name="connsiteX0" fmla="*/ 124137 w 124137"/>
                      <a:gd name="connsiteY0" fmla="*/ 852487 h 852487"/>
                      <a:gd name="connsiteX1" fmla="*/ 9837 w 124137"/>
                      <a:gd name="connsiteY1" fmla="*/ 257175 h 852487"/>
                      <a:gd name="connsiteX2" fmla="*/ 312 w 124137"/>
                      <a:gd name="connsiteY2" fmla="*/ 238125 h 852487"/>
                      <a:gd name="connsiteX3" fmla="*/ 5075 w 124137"/>
                      <a:gd name="connsiteY3" fmla="*/ 128587 h 852487"/>
                      <a:gd name="connsiteX4" fmla="*/ 19362 w 124137"/>
                      <a:gd name="connsiteY4" fmla="*/ 100012 h 852487"/>
                      <a:gd name="connsiteX5" fmla="*/ 33650 w 124137"/>
                      <a:gd name="connsiteY5" fmla="*/ 95250 h 852487"/>
                      <a:gd name="connsiteX6" fmla="*/ 47937 w 124137"/>
                      <a:gd name="connsiteY6" fmla="*/ 66675 h 852487"/>
                      <a:gd name="connsiteX7" fmla="*/ 57462 w 124137"/>
                      <a:gd name="connsiteY7" fmla="*/ 52387 h 852487"/>
                      <a:gd name="connsiteX8" fmla="*/ 62225 w 124137"/>
                      <a:gd name="connsiteY8" fmla="*/ 33337 h 852487"/>
                      <a:gd name="connsiteX9" fmla="*/ 66987 w 124137"/>
                      <a:gd name="connsiteY9" fmla="*/ 0 h 852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4137" h="852487">
                        <a:moveTo>
                          <a:pt x="124137" y="852487"/>
                        </a:moveTo>
                        <a:cubicBezTo>
                          <a:pt x="86037" y="654050"/>
                          <a:pt x="49760" y="455254"/>
                          <a:pt x="9837" y="257175"/>
                        </a:cubicBezTo>
                        <a:cubicBezTo>
                          <a:pt x="8434" y="250215"/>
                          <a:pt x="575" y="245220"/>
                          <a:pt x="312" y="238125"/>
                        </a:cubicBezTo>
                        <a:cubicBezTo>
                          <a:pt x="-1041" y="201603"/>
                          <a:pt x="2272" y="165027"/>
                          <a:pt x="5075" y="128587"/>
                        </a:cubicBezTo>
                        <a:cubicBezTo>
                          <a:pt x="5641" y="121232"/>
                          <a:pt x="13901" y="104381"/>
                          <a:pt x="19362" y="100012"/>
                        </a:cubicBezTo>
                        <a:cubicBezTo>
                          <a:pt x="23282" y="96876"/>
                          <a:pt x="28887" y="96837"/>
                          <a:pt x="33650" y="95250"/>
                        </a:cubicBezTo>
                        <a:cubicBezTo>
                          <a:pt x="60948" y="54301"/>
                          <a:pt x="28220" y="106111"/>
                          <a:pt x="47937" y="66675"/>
                        </a:cubicBezTo>
                        <a:cubicBezTo>
                          <a:pt x="50497" y="61555"/>
                          <a:pt x="54287" y="57150"/>
                          <a:pt x="57462" y="52387"/>
                        </a:cubicBezTo>
                        <a:cubicBezTo>
                          <a:pt x="59050" y="46037"/>
                          <a:pt x="61054" y="39777"/>
                          <a:pt x="62225" y="33337"/>
                        </a:cubicBezTo>
                        <a:cubicBezTo>
                          <a:pt x="64233" y="22293"/>
                          <a:pt x="66987" y="0"/>
                          <a:pt x="66987" y="0"/>
                        </a:cubicBez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254" name="Group 253"/>
                  <p:cNvGrpSpPr/>
                  <p:nvPr/>
                </p:nvGrpSpPr>
                <p:grpSpPr>
                  <a:xfrm>
                    <a:off x="4168363" y="1929542"/>
                    <a:ext cx="376239" cy="412357"/>
                    <a:chOff x="4106085" y="1684451"/>
                    <a:chExt cx="376238" cy="412358"/>
                  </a:xfrm>
                  <a:grpFill/>
                </p:grpSpPr>
                <p:sp>
                  <p:nvSpPr>
                    <p:cNvPr id="280" name="Oval 279"/>
                    <p:cNvSpPr/>
                    <p:nvPr/>
                  </p:nvSpPr>
                  <p:spPr>
                    <a:xfrm rot="1020000">
                      <a:off x="4197527" y="185625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81" name="Oval 280"/>
                    <p:cNvSpPr/>
                    <p:nvPr/>
                  </p:nvSpPr>
                  <p:spPr>
                    <a:xfrm rot="-960000">
                      <a:off x="4349927" y="200865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82" name="Oval 281"/>
                    <p:cNvSpPr/>
                    <p:nvPr/>
                  </p:nvSpPr>
                  <p:spPr>
                    <a:xfrm rot="1020000">
                      <a:off x="4142525" y="1825415"/>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83" name="Oval 282"/>
                    <p:cNvSpPr/>
                    <p:nvPr/>
                  </p:nvSpPr>
                  <p:spPr>
                    <a:xfrm rot="-960000">
                      <a:off x="4392399" y="1954003"/>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84" name="Oval 283"/>
                    <p:cNvSpPr/>
                    <p:nvPr/>
                  </p:nvSpPr>
                  <p:spPr>
                    <a:xfrm rot="-960000">
                      <a:off x="4430697" y="1885412"/>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85" name="Oval 284"/>
                    <p:cNvSpPr/>
                    <p:nvPr/>
                  </p:nvSpPr>
                  <p:spPr>
                    <a:xfrm rot="1020000">
                      <a:off x="4233005" y="1939235"/>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86" name="Oval 285"/>
                    <p:cNvSpPr/>
                    <p:nvPr/>
                  </p:nvSpPr>
                  <p:spPr>
                    <a:xfrm rot="1980000">
                      <a:off x="4255776" y="169639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87" name="Oval 286"/>
                    <p:cNvSpPr/>
                    <p:nvPr/>
                  </p:nvSpPr>
                  <p:spPr>
                    <a:xfrm rot="1260000">
                      <a:off x="4293389" y="1753639"/>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88" name="Oval 287"/>
                    <p:cNvSpPr/>
                    <p:nvPr/>
                  </p:nvSpPr>
                  <p:spPr>
                    <a:xfrm rot="1260000">
                      <a:off x="4296413" y="1866957"/>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89" name="Freeform 288"/>
                    <p:cNvSpPr/>
                    <p:nvPr/>
                  </p:nvSpPr>
                  <p:spPr>
                    <a:xfrm>
                      <a:off x="4106085" y="1817801"/>
                      <a:ext cx="190500" cy="223837"/>
                    </a:xfrm>
                    <a:custGeom>
                      <a:avLst/>
                      <a:gdLst>
                        <a:gd name="connsiteX0" fmla="*/ 0 w 190500"/>
                        <a:gd name="connsiteY0" fmla="*/ 0 h 223837"/>
                        <a:gd name="connsiteX1" fmla="*/ 23813 w 190500"/>
                        <a:gd name="connsiteY1" fmla="*/ 4762 h 223837"/>
                        <a:gd name="connsiteX2" fmla="*/ 76200 w 190500"/>
                        <a:gd name="connsiteY2" fmla="*/ 19050 h 223837"/>
                        <a:gd name="connsiteX3" fmla="*/ 114300 w 190500"/>
                        <a:gd name="connsiteY3" fmla="*/ 47625 h 223837"/>
                        <a:gd name="connsiteX4" fmla="*/ 119063 w 190500"/>
                        <a:gd name="connsiteY4" fmla="*/ 61912 h 223837"/>
                        <a:gd name="connsiteX5" fmla="*/ 142875 w 190500"/>
                        <a:gd name="connsiteY5" fmla="*/ 90487 h 223837"/>
                        <a:gd name="connsiteX6" fmla="*/ 161925 w 190500"/>
                        <a:gd name="connsiteY6" fmla="*/ 114300 h 223837"/>
                        <a:gd name="connsiteX7" fmla="*/ 166688 w 190500"/>
                        <a:gd name="connsiteY7" fmla="*/ 133350 h 223837"/>
                        <a:gd name="connsiteX8" fmla="*/ 176213 w 190500"/>
                        <a:gd name="connsiteY8" fmla="*/ 161925 h 223837"/>
                        <a:gd name="connsiteX9" fmla="*/ 180975 w 190500"/>
                        <a:gd name="connsiteY9" fmla="*/ 180975 h 223837"/>
                        <a:gd name="connsiteX10" fmla="*/ 190500 w 190500"/>
                        <a:gd name="connsiteY10" fmla="*/ 209550 h 223837"/>
                        <a:gd name="connsiteX11" fmla="*/ 185738 w 190500"/>
                        <a:gd name="connsiteY11" fmla="*/ 223837 h 223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500" h="223837">
                          <a:moveTo>
                            <a:pt x="0" y="0"/>
                          </a:moveTo>
                          <a:cubicBezTo>
                            <a:pt x="7938" y="1587"/>
                            <a:pt x="16003" y="2632"/>
                            <a:pt x="23813" y="4762"/>
                          </a:cubicBezTo>
                          <a:cubicBezTo>
                            <a:pt x="90301" y="22894"/>
                            <a:pt x="18168" y="7442"/>
                            <a:pt x="76200" y="19050"/>
                          </a:cubicBezTo>
                          <a:cubicBezTo>
                            <a:pt x="94825" y="28363"/>
                            <a:pt x="100927" y="28903"/>
                            <a:pt x="114300" y="47625"/>
                          </a:cubicBezTo>
                          <a:cubicBezTo>
                            <a:pt x="117218" y="51710"/>
                            <a:pt x="116818" y="57422"/>
                            <a:pt x="119063" y="61912"/>
                          </a:cubicBezTo>
                          <a:cubicBezTo>
                            <a:pt x="125695" y="75175"/>
                            <a:pt x="132341" y="79953"/>
                            <a:pt x="142875" y="90487"/>
                          </a:cubicBezTo>
                          <a:cubicBezTo>
                            <a:pt x="158446" y="137198"/>
                            <a:pt x="133202" y="71215"/>
                            <a:pt x="161925" y="114300"/>
                          </a:cubicBezTo>
                          <a:cubicBezTo>
                            <a:pt x="165556" y="119746"/>
                            <a:pt x="164807" y="127081"/>
                            <a:pt x="166688" y="133350"/>
                          </a:cubicBezTo>
                          <a:cubicBezTo>
                            <a:pt x="169573" y="142967"/>
                            <a:pt x="173778" y="152184"/>
                            <a:pt x="176213" y="161925"/>
                          </a:cubicBezTo>
                          <a:cubicBezTo>
                            <a:pt x="177800" y="168275"/>
                            <a:pt x="179094" y="174706"/>
                            <a:pt x="180975" y="180975"/>
                          </a:cubicBezTo>
                          <a:cubicBezTo>
                            <a:pt x="183860" y="190592"/>
                            <a:pt x="190500" y="209550"/>
                            <a:pt x="190500" y="209550"/>
                          </a:cubicBezTo>
                          <a:lnTo>
                            <a:pt x="185738" y="223837"/>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90" name="Freeform 289"/>
                    <p:cNvSpPr/>
                    <p:nvPr/>
                  </p:nvSpPr>
                  <p:spPr>
                    <a:xfrm>
                      <a:off x="4296585" y="1684451"/>
                      <a:ext cx="28936" cy="371475"/>
                    </a:xfrm>
                    <a:custGeom>
                      <a:avLst/>
                      <a:gdLst>
                        <a:gd name="connsiteX0" fmla="*/ 0 w 28936"/>
                        <a:gd name="connsiteY0" fmla="*/ 0 h 371475"/>
                        <a:gd name="connsiteX1" fmla="*/ 19050 w 28936"/>
                        <a:gd name="connsiteY1" fmla="*/ 161925 h 371475"/>
                        <a:gd name="connsiteX2" fmla="*/ 28575 w 28936"/>
                        <a:gd name="connsiteY2" fmla="*/ 176212 h 371475"/>
                        <a:gd name="connsiteX3" fmla="*/ 23813 w 28936"/>
                        <a:gd name="connsiteY3" fmla="*/ 352425 h 371475"/>
                        <a:gd name="connsiteX4" fmla="*/ 14288 w 28936"/>
                        <a:gd name="connsiteY4" fmla="*/ 371475 h 371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36" h="371475">
                          <a:moveTo>
                            <a:pt x="0" y="0"/>
                          </a:moveTo>
                          <a:cubicBezTo>
                            <a:pt x="6350" y="53975"/>
                            <a:pt x="10351" y="108279"/>
                            <a:pt x="19050" y="161925"/>
                          </a:cubicBezTo>
                          <a:cubicBezTo>
                            <a:pt x="19966" y="167575"/>
                            <a:pt x="28432" y="170490"/>
                            <a:pt x="28575" y="176212"/>
                          </a:cubicBezTo>
                          <a:cubicBezTo>
                            <a:pt x="30044" y="234953"/>
                            <a:pt x="26747" y="293739"/>
                            <a:pt x="23813" y="352425"/>
                          </a:cubicBezTo>
                          <a:cubicBezTo>
                            <a:pt x="23237" y="363944"/>
                            <a:pt x="20409" y="365353"/>
                            <a:pt x="14288" y="371475"/>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91" name="Freeform 290"/>
                    <p:cNvSpPr/>
                    <p:nvPr/>
                  </p:nvSpPr>
                  <p:spPr>
                    <a:xfrm>
                      <a:off x="4320398" y="1874951"/>
                      <a:ext cx="161925" cy="195262"/>
                    </a:xfrm>
                    <a:custGeom>
                      <a:avLst/>
                      <a:gdLst>
                        <a:gd name="connsiteX0" fmla="*/ 161925 w 161925"/>
                        <a:gd name="connsiteY0" fmla="*/ 0 h 195262"/>
                        <a:gd name="connsiteX1" fmla="*/ 71437 w 161925"/>
                        <a:gd name="connsiteY1" fmla="*/ 100012 h 195262"/>
                        <a:gd name="connsiteX2" fmla="*/ 66675 w 161925"/>
                        <a:gd name="connsiteY2" fmla="*/ 114300 h 195262"/>
                        <a:gd name="connsiteX3" fmla="*/ 52387 w 161925"/>
                        <a:gd name="connsiteY3" fmla="*/ 128587 h 195262"/>
                        <a:gd name="connsiteX4" fmla="*/ 28575 w 161925"/>
                        <a:gd name="connsiteY4" fmla="*/ 152400 h 195262"/>
                        <a:gd name="connsiteX5" fmla="*/ 14287 w 161925"/>
                        <a:gd name="connsiteY5" fmla="*/ 180975 h 195262"/>
                        <a:gd name="connsiteX6" fmla="*/ 0 w 161925"/>
                        <a:gd name="connsiteY6" fmla="*/ 195262 h 195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925" h="195262">
                          <a:moveTo>
                            <a:pt x="161925" y="0"/>
                          </a:moveTo>
                          <a:cubicBezTo>
                            <a:pt x="131762" y="33337"/>
                            <a:pt x="100218" y="65475"/>
                            <a:pt x="71437" y="100012"/>
                          </a:cubicBezTo>
                          <a:cubicBezTo>
                            <a:pt x="68223" y="103869"/>
                            <a:pt x="69460" y="110123"/>
                            <a:pt x="66675" y="114300"/>
                          </a:cubicBezTo>
                          <a:cubicBezTo>
                            <a:pt x="62939" y="119904"/>
                            <a:pt x="56699" y="123413"/>
                            <a:pt x="52387" y="128587"/>
                          </a:cubicBezTo>
                          <a:cubicBezTo>
                            <a:pt x="32541" y="152402"/>
                            <a:pt x="54770" y="134936"/>
                            <a:pt x="28575" y="152400"/>
                          </a:cubicBezTo>
                          <a:cubicBezTo>
                            <a:pt x="23802" y="166718"/>
                            <a:pt x="24544" y="168666"/>
                            <a:pt x="14287" y="180975"/>
                          </a:cubicBezTo>
                          <a:cubicBezTo>
                            <a:pt x="9975" y="186149"/>
                            <a:pt x="0" y="195262"/>
                            <a:pt x="0" y="195262"/>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55" name="Group 254"/>
                  <p:cNvGrpSpPr/>
                  <p:nvPr/>
                </p:nvGrpSpPr>
                <p:grpSpPr>
                  <a:xfrm rot="4106863" flipH="1">
                    <a:off x="4337635" y="2344176"/>
                    <a:ext cx="376238" cy="412359"/>
                    <a:chOff x="4106085" y="1684451"/>
                    <a:chExt cx="376238" cy="412358"/>
                  </a:xfrm>
                  <a:grpFill/>
                </p:grpSpPr>
                <p:sp>
                  <p:nvSpPr>
                    <p:cNvPr id="268" name="Oval 267"/>
                    <p:cNvSpPr/>
                    <p:nvPr/>
                  </p:nvSpPr>
                  <p:spPr>
                    <a:xfrm rot="1020000">
                      <a:off x="4197527" y="185625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69" name="Oval 268"/>
                    <p:cNvSpPr/>
                    <p:nvPr/>
                  </p:nvSpPr>
                  <p:spPr>
                    <a:xfrm rot="-960000">
                      <a:off x="4349927" y="200865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0" name="Oval 269"/>
                    <p:cNvSpPr/>
                    <p:nvPr/>
                  </p:nvSpPr>
                  <p:spPr>
                    <a:xfrm rot="1020000">
                      <a:off x="4142525" y="1825415"/>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1" name="Oval 270"/>
                    <p:cNvSpPr/>
                    <p:nvPr/>
                  </p:nvSpPr>
                  <p:spPr>
                    <a:xfrm rot="-960000">
                      <a:off x="4392399" y="1954003"/>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2" name="Oval 271"/>
                    <p:cNvSpPr/>
                    <p:nvPr/>
                  </p:nvSpPr>
                  <p:spPr>
                    <a:xfrm rot="-960000">
                      <a:off x="4430697" y="1885412"/>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3" name="Oval 272"/>
                    <p:cNvSpPr/>
                    <p:nvPr/>
                  </p:nvSpPr>
                  <p:spPr>
                    <a:xfrm rot="1020000">
                      <a:off x="4233005" y="1939235"/>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4" name="Oval 273"/>
                    <p:cNvSpPr/>
                    <p:nvPr/>
                  </p:nvSpPr>
                  <p:spPr>
                    <a:xfrm rot="1980000">
                      <a:off x="4255776" y="169639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5" name="Oval 274"/>
                    <p:cNvSpPr/>
                    <p:nvPr/>
                  </p:nvSpPr>
                  <p:spPr>
                    <a:xfrm rot="1260000">
                      <a:off x="4293389" y="1753639"/>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6" name="Oval 275"/>
                    <p:cNvSpPr/>
                    <p:nvPr/>
                  </p:nvSpPr>
                  <p:spPr>
                    <a:xfrm rot="1260000">
                      <a:off x="4296413" y="1866957"/>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7" name="Freeform 276"/>
                    <p:cNvSpPr/>
                    <p:nvPr/>
                  </p:nvSpPr>
                  <p:spPr>
                    <a:xfrm>
                      <a:off x="4106085" y="1817801"/>
                      <a:ext cx="190500" cy="223837"/>
                    </a:xfrm>
                    <a:custGeom>
                      <a:avLst/>
                      <a:gdLst>
                        <a:gd name="connsiteX0" fmla="*/ 0 w 190500"/>
                        <a:gd name="connsiteY0" fmla="*/ 0 h 223837"/>
                        <a:gd name="connsiteX1" fmla="*/ 23813 w 190500"/>
                        <a:gd name="connsiteY1" fmla="*/ 4762 h 223837"/>
                        <a:gd name="connsiteX2" fmla="*/ 76200 w 190500"/>
                        <a:gd name="connsiteY2" fmla="*/ 19050 h 223837"/>
                        <a:gd name="connsiteX3" fmla="*/ 114300 w 190500"/>
                        <a:gd name="connsiteY3" fmla="*/ 47625 h 223837"/>
                        <a:gd name="connsiteX4" fmla="*/ 119063 w 190500"/>
                        <a:gd name="connsiteY4" fmla="*/ 61912 h 223837"/>
                        <a:gd name="connsiteX5" fmla="*/ 142875 w 190500"/>
                        <a:gd name="connsiteY5" fmla="*/ 90487 h 223837"/>
                        <a:gd name="connsiteX6" fmla="*/ 161925 w 190500"/>
                        <a:gd name="connsiteY6" fmla="*/ 114300 h 223837"/>
                        <a:gd name="connsiteX7" fmla="*/ 166688 w 190500"/>
                        <a:gd name="connsiteY7" fmla="*/ 133350 h 223837"/>
                        <a:gd name="connsiteX8" fmla="*/ 176213 w 190500"/>
                        <a:gd name="connsiteY8" fmla="*/ 161925 h 223837"/>
                        <a:gd name="connsiteX9" fmla="*/ 180975 w 190500"/>
                        <a:gd name="connsiteY9" fmla="*/ 180975 h 223837"/>
                        <a:gd name="connsiteX10" fmla="*/ 190500 w 190500"/>
                        <a:gd name="connsiteY10" fmla="*/ 209550 h 223837"/>
                        <a:gd name="connsiteX11" fmla="*/ 185738 w 190500"/>
                        <a:gd name="connsiteY11" fmla="*/ 223837 h 223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500" h="223837">
                          <a:moveTo>
                            <a:pt x="0" y="0"/>
                          </a:moveTo>
                          <a:cubicBezTo>
                            <a:pt x="7938" y="1587"/>
                            <a:pt x="16003" y="2632"/>
                            <a:pt x="23813" y="4762"/>
                          </a:cubicBezTo>
                          <a:cubicBezTo>
                            <a:pt x="90301" y="22894"/>
                            <a:pt x="18168" y="7442"/>
                            <a:pt x="76200" y="19050"/>
                          </a:cubicBezTo>
                          <a:cubicBezTo>
                            <a:pt x="94825" y="28363"/>
                            <a:pt x="100927" y="28903"/>
                            <a:pt x="114300" y="47625"/>
                          </a:cubicBezTo>
                          <a:cubicBezTo>
                            <a:pt x="117218" y="51710"/>
                            <a:pt x="116818" y="57422"/>
                            <a:pt x="119063" y="61912"/>
                          </a:cubicBezTo>
                          <a:cubicBezTo>
                            <a:pt x="125695" y="75175"/>
                            <a:pt x="132341" y="79953"/>
                            <a:pt x="142875" y="90487"/>
                          </a:cubicBezTo>
                          <a:cubicBezTo>
                            <a:pt x="158446" y="137198"/>
                            <a:pt x="133202" y="71215"/>
                            <a:pt x="161925" y="114300"/>
                          </a:cubicBezTo>
                          <a:cubicBezTo>
                            <a:pt x="165556" y="119746"/>
                            <a:pt x="164807" y="127081"/>
                            <a:pt x="166688" y="133350"/>
                          </a:cubicBezTo>
                          <a:cubicBezTo>
                            <a:pt x="169573" y="142967"/>
                            <a:pt x="173778" y="152184"/>
                            <a:pt x="176213" y="161925"/>
                          </a:cubicBezTo>
                          <a:cubicBezTo>
                            <a:pt x="177800" y="168275"/>
                            <a:pt x="179094" y="174706"/>
                            <a:pt x="180975" y="180975"/>
                          </a:cubicBezTo>
                          <a:cubicBezTo>
                            <a:pt x="183860" y="190592"/>
                            <a:pt x="190500" y="209550"/>
                            <a:pt x="190500" y="209550"/>
                          </a:cubicBezTo>
                          <a:lnTo>
                            <a:pt x="185738" y="223837"/>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8" name="Freeform 277"/>
                    <p:cNvSpPr/>
                    <p:nvPr/>
                  </p:nvSpPr>
                  <p:spPr>
                    <a:xfrm>
                      <a:off x="4296585" y="1684451"/>
                      <a:ext cx="28936" cy="371475"/>
                    </a:xfrm>
                    <a:custGeom>
                      <a:avLst/>
                      <a:gdLst>
                        <a:gd name="connsiteX0" fmla="*/ 0 w 28936"/>
                        <a:gd name="connsiteY0" fmla="*/ 0 h 371475"/>
                        <a:gd name="connsiteX1" fmla="*/ 19050 w 28936"/>
                        <a:gd name="connsiteY1" fmla="*/ 161925 h 371475"/>
                        <a:gd name="connsiteX2" fmla="*/ 28575 w 28936"/>
                        <a:gd name="connsiteY2" fmla="*/ 176212 h 371475"/>
                        <a:gd name="connsiteX3" fmla="*/ 23813 w 28936"/>
                        <a:gd name="connsiteY3" fmla="*/ 352425 h 371475"/>
                        <a:gd name="connsiteX4" fmla="*/ 14288 w 28936"/>
                        <a:gd name="connsiteY4" fmla="*/ 371475 h 371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36" h="371475">
                          <a:moveTo>
                            <a:pt x="0" y="0"/>
                          </a:moveTo>
                          <a:cubicBezTo>
                            <a:pt x="6350" y="53975"/>
                            <a:pt x="10351" y="108279"/>
                            <a:pt x="19050" y="161925"/>
                          </a:cubicBezTo>
                          <a:cubicBezTo>
                            <a:pt x="19966" y="167575"/>
                            <a:pt x="28432" y="170490"/>
                            <a:pt x="28575" y="176212"/>
                          </a:cubicBezTo>
                          <a:cubicBezTo>
                            <a:pt x="30044" y="234953"/>
                            <a:pt x="26747" y="293739"/>
                            <a:pt x="23813" y="352425"/>
                          </a:cubicBezTo>
                          <a:cubicBezTo>
                            <a:pt x="23237" y="363944"/>
                            <a:pt x="20409" y="365353"/>
                            <a:pt x="14288" y="371475"/>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9" name="Freeform 278"/>
                    <p:cNvSpPr/>
                    <p:nvPr/>
                  </p:nvSpPr>
                  <p:spPr>
                    <a:xfrm>
                      <a:off x="4320398" y="1874951"/>
                      <a:ext cx="161925" cy="195262"/>
                    </a:xfrm>
                    <a:custGeom>
                      <a:avLst/>
                      <a:gdLst>
                        <a:gd name="connsiteX0" fmla="*/ 161925 w 161925"/>
                        <a:gd name="connsiteY0" fmla="*/ 0 h 195262"/>
                        <a:gd name="connsiteX1" fmla="*/ 71437 w 161925"/>
                        <a:gd name="connsiteY1" fmla="*/ 100012 h 195262"/>
                        <a:gd name="connsiteX2" fmla="*/ 66675 w 161925"/>
                        <a:gd name="connsiteY2" fmla="*/ 114300 h 195262"/>
                        <a:gd name="connsiteX3" fmla="*/ 52387 w 161925"/>
                        <a:gd name="connsiteY3" fmla="*/ 128587 h 195262"/>
                        <a:gd name="connsiteX4" fmla="*/ 28575 w 161925"/>
                        <a:gd name="connsiteY4" fmla="*/ 152400 h 195262"/>
                        <a:gd name="connsiteX5" fmla="*/ 14287 w 161925"/>
                        <a:gd name="connsiteY5" fmla="*/ 180975 h 195262"/>
                        <a:gd name="connsiteX6" fmla="*/ 0 w 161925"/>
                        <a:gd name="connsiteY6" fmla="*/ 195262 h 195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925" h="195262">
                          <a:moveTo>
                            <a:pt x="161925" y="0"/>
                          </a:moveTo>
                          <a:cubicBezTo>
                            <a:pt x="131762" y="33337"/>
                            <a:pt x="100218" y="65475"/>
                            <a:pt x="71437" y="100012"/>
                          </a:cubicBezTo>
                          <a:cubicBezTo>
                            <a:pt x="68223" y="103869"/>
                            <a:pt x="69460" y="110123"/>
                            <a:pt x="66675" y="114300"/>
                          </a:cubicBezTo>
                          <a:cubicBezTo>
                            <a:pt x="62939" y="119904"/>
                            <a:pt x="56699" y="123413"/>
                            <a:pt x="52387" y="128587"/>
                          </a:cubicBezTo>
                          <a:cubicBezTo>
                            <a:pt x="32541" y="152402"/>
                            <a:pt x="54770" y="134936"/>
                            <a:pt x="28575" y="152400"/>
                          </a:cubicBezTo>
                          <a:cubicBezTo>
                            <a:pt x="23802" y="166718"/>
                            <a:pt x="24544" y="168666"/>
                            <a:pt x="14287" y="180975"/>
                          </a:cubicBezTo>
                          <a:cubicBezTo>
                            <a:pt x="9975" y="186149"/>
                            <a:pt x="0" y="195262"/>
                            <a:pt x="0" y="195262"/>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256" name="Oval 255"/>
                  <p:cNvSpPr/>
                  <p:nvPr/>
                </p:nvSpPr>
                <p:spPr>
                  <a:xfrm rot="18928355">
                    <a:off x="4042093" y="2462680"/>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57" name="Oval 256"/>
                  <p:cNvSpPr/>
                  <p:nvPr/>
                </p:nvSpPr>
                <p:spPr>
                  <a:xfrm rot="16948355">
                    <a:off x="4248708" y="2401368"/>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58" name="Oval 257"/>
                  <p:cNvSpPr/>
                  <p:nvPr/>
                </p:nvSpPr>
                <p:spPr>
                  <a:xfrm rot="18928355">
                    <a:off x="3988755" y="249632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59" name="Oval 258"/>
                  <p:cNvSpPr/>
                  <p:nvPr/>
                </p:nvSpPr>
                <p:spPr>
                  <a:xfrm rot="16948355">
                    <a:off x="4220914" y="2337978"/>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60" name="Oval 259"/>
                  <p:cNvSpPr/>
                  <p:nvPr/>
                </p:nvSpPr>
                <p:spPr>
                  <a:xfrm rot="16948355">
                    <a:off x="4178877" y="2271613"/>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61" name="Oval 260"/>
                  <p:cNvSpPr/>
                  <p:nvPr/>
                </p:nvSpPr>
                <p:spPr>
                  <a:xfrm rot="18928355">
                    <a:off x="4131943" y="2471052"/>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62" name="Oval 261"/>
                  <p:cNvSpPr/>
                  <p:nvPr/>
                </p:nvSpPr>
                <p:spPr>
                  <a:xfrm rot="1711645" flipH="1">
                    <a:off x="3987553" y="2221774"/>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63" name="Oval 262"/>
                  <p:cNvSpPr/>
                  <p:nvPr/>
                </p:nvSpPr>
                <p:spPr>
                  <a:xfrm rot="2431645" flipH="1">
                    <a:off x="4055804" y="2216000"/>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64" name="Oval 263"/>
                  <p:cNvSpPr/>
                  <p:nvPr/>
                </p:nvSpPr>
                <p:spPr>
                  <a:xfrm rot="2431645" flipH="1">
                    <a:off x="4156857" y="2267365"/>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65" name="Freeform 264"/>
                  <p:cNvSpPr/>
                  <p:nvPr/>
                </p:nvSpPr>
                <p:spPr>
                  <a:xfrm rot="17908355">
                    <a:off x="3986447" y="2425596"/>
                    <a:ext cx="190500" cy="223838"/>
                  </a:xfrm>
                  <a:custGeom>
                    <a:avLst/>
                    <a:gdLst>
                      <a:gd name="connsiteX0" fmla="*/ 0 w 190500"/>
                      <a:gd name="connsiteY0" fmla="*/ 0 h 223837"/>
                      <a:gd name="connsiteX1" fmla="*/ 23813 w 190500"/>
                      <a:gd name="connsiteY1" fmla="*/ 4762 h 223837"/>
                      <a:gd name="connsiteX2" fmla="*/ 76200 w 190500"/>
                      <a:gd name="connsiteY2" fmla="*/ 19050 h 223837"/>
                      <a:gd name="connsiteX3" fmla="*/ 114300 w 190500"/>
                      <a:gd name="connsiteY3" fmla="*/ 47625 h 223837"/>
                      <a:gd name="connsiteX4" fmla="*/ 119063 w 190500"/>
                      <a:gd name="connsiteY4" fmla="*/ 61912 h 223837"/>
                      <a:gd name="connsiteX5" fmla="*/ 142875 w 190500"/>
                      <a:gd name="connsiteY5" fmla="*/ 90487 h 223837"/>
                      <a:gd name="connsiteX6" fmla="*/ 161925 w 190500"/>
                      <a:gd name="connsiteY6" fmla="*/ 114300 h 223837"/>
                      <a:gd name="connsiteX7" fmla="*/ 166688 w 190500"/>
                      <a:gd name="connsiteY7" fmla="*/ 133350 h 223837"/>
                      <a:gd name="connsiteX8" fmla="*/ 176213 w 190500"/>
                      <a:gd name="connsiteY8" fmla="*/ 161925 h 223837"/>
                      <a:gd name="connsiteX9" fmla="*/ 180975 w 190500"/>
                      <a:gd name="connsiteY9" fmla="*/ 180975 h 223837"/>
                      <a:gd name="connsiteX10" fmla="*/ 190500 w 190500"/>
                      <a:gd name="connsiteY10" fmla="*/ 209550 h 223837"/>
                      <a:gd name="connsiteX11" fmla="*/ 185738 w 190500"/>
                      <a:gd name="connsiteY11" fmla="*/ 223837 h 223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500" h="223837">
                        <a:moveTo>
                          <a:pt x="0" y="0"/>
                        </a:moveTo>
                        <a:cubicBezTo>
                          <a:pt x="7938" y="1587"/>
                          <a:pt x="16003" y="2632"/>
                          <a:pt x="23813" y="4762"/>
                        </a:cubicBezTo>
                        <a:cubicBezTo>
                          <a:pt x="90301" y="22894"/>
                          <a:pt x="18168" y="7442"/>
                          <a:pt x="76200" y="19050"/>
                        </a:cubicBezTo>
                        <a:cubicBezTo>
                          <a:pt x="94825" y="28363"/>
                          <a:pt x="100927" y="28903"/>
                          <a:pt x="114300" y="47625"/>
                        </a:cubicBezTo>
                        <a:cubicBezTo>
                          <a:pt x="117218" y="51710"/>
                          <a:pt x="116818" y="57422"/>
                          <a:pt x="119063" y="61912"/>
                        </a:cubicBezTo>
                        <a:cubicBezTo>
                          <a:pt x="125695" y="75175"/>
                          <a:pt x="132341" y="79953"/>
                          <a:pt x="142875" y="90487"/>
                        </a:cubicBezTo>
                        <a:cubicBezTo>
                          <a:pt x="158446" y="137198"/>
                          <a:pt x="133202" y="71215"/>
                          <a:pt x="161925" y="114300"/>
                        </a:cubicBezTo>
                        <a:cubicBezTo>
                          <a:pt x="165556" y="119746"/>
                          <a:pt x="164807" y="127081"/>
                          <a:pt x="166688" y="133350"/>
                        </a:cubicBezTo>
                        <a:cubicBezTo>
                          <a:pt x="169573" y="142967"/>
                          <a:pt x="173778" y="152184"/>
                          <a:pt x="176213" y="161925"/>
                        </a:cubicBezTo>
                        <a:cubicBezTo>
                          <a:pt x="177800" y="168275"/>
                          <a:pt x="179094" y="174706"/>
                          <a:pt x="180975" y="180975"/>
                        </a:cubicBezTo>
                        <a:cubicBezTo>
                          <a:pt x="183860" y="190592"/>
                          <a:pt x="190500" y="209550"/>
                          <a:pt x="190500" y="209550"/>
                        </a:cubicBezTo>
                        <a:lnTo>
                          <a:pt x="185738" y="223837"/>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66" name="Freeform 265"/>
                  <p:cNvSpPr/>
                  <p:nvPr/>
                </p:nvSpPr>
                <p:spPr>
                  <a:xfrm rot="19020000">
                    <a:off x="4141760" y="2151599"/>
                    <a:ext cx="28936" cy="386992"/>
                  </a:xfrm>
                  <a:custGeom>
                    <a:avLst/>
                    <a:gdLst>
                      <a:gd name="connsiteX0" fmla="*/ 0 w 28936"/>
                      <a:gd name="connsiteY0" fmla="*/ 0 h 371475"/>
                      <a:gd name="connsiteX1" fmla="*/ 19050 w 28936"/>
                      <a:gd name="connsiteY1" fmla="*/ 161925 h 371475"/>
                      <a:gd name="connsiteX2" fmla="*/ 28575 w 28936"/>
                      <a:gd name="connsiteY2" fmla="*/ 176212 h 371475"/>
                      <a:gd name="connsiteX3" fmla="*/ 23813 w 28936"/>
                      <a:gd name="connsiteY3" fmla="*/ 352425 h 371475"/>
                      <a:gd name="connsiteX4" fmla="*/ 14288 w 28936"/>
                      <a:gd name="connsiteY4" fmla="*/ 371475 h 371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36" h="371475">
                        <a:moveTo>
                          <a:pt x="0" y="0"/>
                        </a:moveTo>
                        <a:cubicBezTo>
                          <a:pt x="6350" y="53975"/>
                          <a:pt x="10351" y="108279"/>
                          <a:pt x="19050" y="161925"/>
                        </a:cubicBezTo>
                        <a:cubicBezTo>
                          <a:pt x="19966" y="167575"/>
                          <a:pt x="28432" y="170490"/>
                          <a:pt x="28575" y="176212"/>
                        </a:cubicBezTo>
                        <a:cubicBezTo>
                          <a:pt x="30044" y="234953"/>
                          <a:pt x="26747" y="293739"/>
                          <a:pt x="23813" y="352425"/>
                        </a:cubicBezTo>
                        <a:cubicBezTo>
                          <a:pt x="23237" y="363944"/>
                          <a:pt x="20409" y="365353"/>
                          <a:pt x="14288" y="371475"/>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67" name="Freeform 266"/>
                  <p:cNvSpPr/>
                  <p:nvPr/>
                </p:nvSpPr>
                <p:spPr>
                  <a:xfrm rot="17908355">
                    <a:off x="4133767" y="2284488"/>
                    <a:ext cx="161925" cy="195262"/>
                  </a:xfrm>
                  <a:custGeom>
                    <a:avLst/>
                    <a:gdLst>
                      <a:gd name="connsiteX0" fmla="*/ 161925 w 161925"/>
                      <a:gd name="connsiteY0" fmla="*/ 0 h 195262"/>
                      <a:gd name="connsiteX1" fmla="*/ 71437 w 161925"/>
                      <a:gd name="connsiteY1" fmla="*/ 100012 h 195262"/>
                      <a:gd name="connsiteX2" fmla="*/ 66675 w 161925"/>
                      <a:gd name="connsiteY2" fmla="*/ 114300 h 195262"/>
                      <a:gd name="connsiteX3" fmla="*/ 52387 w 161925"/>
                      <a:gd name="connsiteY3" fmla="*/ 128587 h 195262"/>
                      <a:gd name="connsiteX4" fmla="*/ 28575 w 161925"/>
                      <a:gd name="connsiteY4" fmla="*/ 152400 h 195262"/>
                      <a:gd name="connsiteX5" fmla="*/ 14287 w 161925"/>
                      <a:gd name="connsiteY5" fmla="*/ 180975 h 195262"/>
                      <a:gd name="connsiteX6" fmla="*/ 0 w 161925"/>
                      <a:gd name="connsiteY6" fmla="*/ 195262 h 195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925" h="195262">
                        <a:moveTo>
                          <a:pt x="161925" y="0"/>
                        </a:moveTo>
                        <a:cubicBezTo>
                          <a:pt x="131762" y="33337"/>
                          <a:pt x="100218" y="65475"/>
                          <a:pt x="71437" y="100012"/>
                        </a:cubicBezTo>
                        <a:cubicBezTo>
                          <a:pt x="68223" y="103869"/>
                          <a:pt x="69460" y="110123"/>
                          <a:pt x="66675" y="114300"/>
                        </a:cubicBezTo>
                        <a:cubicBezTo>
                          <a:pt x="62939" y="119904"/>
                          <a:pt x="56699" y="123413"/>
                          <a:pt x="52387" y="128587"/>
                        </a:cubicBezTo>
                        <a:cubicBezTo>
                          <a:pt x="32541" y="152402"/>
                          <a:pt x="54770" y="134936"/>
                          <a:pt x="28575" y="152400"/>
                        </a:cubicBezTo>
                        <a:cubicBezTo>
                          <a:pt x="23802" y="166718"/>
                          <a:pt x="24544" y="168666"/>
                          <a:pt x="14287" y="180975"/>
                        </a:cubicBezTo>
                        <a:cubicBezTo>
                          <a:pt x="9975" y="186149"/>
                          <a:pt x="0" y="195262"/>
                          <a:pt x="0" y="195262"/>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250" name="Freeform 249"/>
                <p:cNvSpPr/>
                <p:nvPr/>
              </p:nvSpPr>
              <p:spPr>
                <a:xfrm>
                  <a:off x="4343089" y="1899052"/>
                  <a:ext cx="60067" cy="743414"/>
                </a:xfrm>
                <a:custGeom>
                  <a:avLst/>
                  <a:gdLst>
                    <a:gd name="connsiteX0" fmla="*/ 0 w 28575"/>
                    <a:gd name="connsiteY0" fmla="*/ 0 h 461962"/>
                    <a:gd name="connsiteX1" fmla="*/ 9525 w 28575"/>
                    <a:gd name="connsiteY1" fmla="*/ 400050 h 461962"/>
                    <a:gd name="connsiteX2" fmla="*/ 23812 w 28575"/>
                    <a:gd name="connsiteY2" fmla="*/ 447675 h 461962"/>
                    <a:gd name="connsiteX3" fmla="*/ 28575 w 28575"/>
                    <a:gd name="connsiteY3" fmla="*/ 461962 h 461962"/>
                  </a:gdLst>
                  <a:ahLst/>
                  <a:cxnLst>
                    <a:cxn ang="0">
                      <a:pos x="connsiteX0" y="connsiteY0"/>
                    </a:cxn>
                    <a:cxn ang="0">
                      <a:pos x="connsiteX1" y="connsiteY1"/>
                    </a:cxn>
                    <a:cxn ang="0">
                      <a:pos x="connsiteX2" y="connsiteY2"/>
                    </a:cxn>
                    <a:cxn ang="0">
                      <a:pos x="connsiteX3" y="connsiteY3"/>
                    </a:cxn>
                  </a:cxnLst>
                  <a:rect l="l" t="t" r="r" b="b"/>
                  <a:pathLst>
                    <a:path w="28575" h="461962">
                      <a:moveTo>
                        <a:pt x="0" y="0"/>
                      </a:moveTo>
                      <a:cubicBezTo>
                        <a:pt x="3175" y="133350"/>
                        <a:pt x="4980" y="266740"/>
                        <a:pt x="9525" y="400050"/>
                      </a:cubicBezTo>
                      <a:cubicBezTo>
                        <a:pt x="9798" y="408070"/>
                        <a:pt x="22837" y="444751"/>
                        <a:pt x="23812" y="447675"/>
                      </a:cubicBezTo>
                      <a:lnTo>
                        <a:pt x="28575" y="461962"/>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51" name="Freeform 250"/>
                <p:cNvSpPr/>
                <p:nvPr/>
              </p:nvSpPr>
              <p:spPr>
                <a:xfrm>
                  <a:off x="4385762" y="2056177"/>
                  <a:ext cx="228600" cy="591447"/>
                </a:xfrm>
                <a:custGeom>
                  <a:avLst/>
                  <a:gdLst>
                    <a:gd name="connsiteX0" fmla="*/ 0 w 228600"/>
                    <a:gd name="connsiteY0" fmla="*/ 457200 h 457200"/>
                    <a:gd name="connsiteX1" fmla="*/ 4763 w 228600"/>
                    <a:gd name="connsiteY1" fmla="*/ 257175 h 457200"/>
                    <a:gd name="connsiteX2" fmla="*/ 14288 w 228600"/>
                    <a:gd name="connsiteY2" fmla="*/ 228600 h 457200"/>
                    <a:gd name="connsiteX3" fmla="*/ 19050 w 228600"/>
                    <a:gd name="connsiteY3" fmla="*/ 209550 h 457200"/>
                    <a:gd name="connsiteX4" fmla="*/ 28575 w 228600"/>
                    <a:gd name="connsiteY4" fmla="*/ 195262 h 457200"/>
                    <a:gd name="connsiteX5" fmla="*/ 38100 w 228600"/>
                    <a:gd name="connsiteY5" fmla="*/ 171450 h 457200"/>
                    <a:gd name="connsiteX6" fmla="*/ 52388 w 228600"/>
                    <a:gd name="connsiteY6" fmla="*/ 152400 h 457200"/>
                    <a:gd name="connsiteX7" fmla="*/ 71438 w 228600"/>
                    <a:gd name="connsiteY7" fmla="*/ 114300 h 457200"/>
                    <a:gd name="connsiteX8" fmla="*/ 100013 w 228600"/>
                    <a:gd name="connsiteY8" fmla="*/ 85725 h 457200"/>
                    <a:gd name="connsiteX9" fmla="*/ 119063 w 228600"/>
                    <a:gd name="connsiteY9" fmla="*/ 76200 h 457200"/>
                    <a:gd name="connsiteX10" fmla="*/ 147638 w 228600"/>
                    <a:gd name="connsiteY10" fmla="*/ 61912 h 457200"/>
                    <a:gd name="connsiteX11" fmla="*/ 161925 w 228600"/>
                    <a:gd name="connsiteY11" fmla="*/ 47625 h 457200"/>
                    <a:gd name="connsiteX12" fmla="*/ 176213 w 228600"/>
                    <a:gd name="connsiteY12" fmla="*/ 42862 h 457200"/>
                    <a:gd name="connsiteX13" fmla="*/ 190500 w 228600"/>
                    <a:gd name="connsiteY13" fmla="*/ 33337 h 457200"/>
                    <a:gd name="connsiteX14" fmla="*/ 209550 w 228600"/>
                    <a:gd name="connsiteY14" fmla="*/ 19050 h 457200"/>
                    <a:gd name="connsiteX15" fmla="*/ 228600 w 228600"/>
                    <a:gd name="connsiteY15" fmla="*/ 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8600" h="457200">
                      <a:moveTo>
                        <a:pt x="0" y="457200"/>
                      </a:moveTo>
                      <a:cubicBezTo>
                        <a:pt x="1588" y="390525"/>
                        <a:pt x="603" y="323739"/>
                        <a:pt x="4763" y="257175"/>
                      </a:cubicBezTo>
                      <a:cubicBezTo>
                        <a:pt x="5389" y="247154"/>
                        <a:pt x="11403" y="238217"/>
                        <a:pt x="14288" y="228600"/>
                      </a:cubicBezTo>
                      <a:cubicBezTo>
                        <a:pt x="16169" y="222331"/>
                        <a:pt x="16472" y="215566"/>
                        <a:pt x="19050" y="209550"/>
                      </a:cubicBezTo>
                      <a:cubicBezTo>
                        <a:pt x="21305" y="204289"/>
                        <a:pt x="26015" y="200382"/>
                        <a:pt x="28575" y="195262"/>
                      </a:cubicBezTo>
                      <a:cubicBezTo>
                        <a:pt x="32398" y="187616"/>
                        <a:pt x="33948" y="178923"/>
                        <a:pt x="38100" y="171450"/>
                      </a:cubicBezTo>
                      <a:cubicBezTo>
                        <a:pt x="41955" y="164511"/>
                        <a:pt x="48388" y="159256"/>
                        <a:pt x="52388" y="152400"/>
                      </a:cubicBezTo>
                      <a:cubicBezTo>
                        <a:pt x="59543" y="140135"/>
                        <a:pt x="59624" y="122176"/>
                        <a:pt x="71438" y="114300"/>
                      </a:cubicBezTo>
                      <a:cubicBezTo>
                        <a:pt x="124281" y="79070"/>
                        <a:pt x="37980" y="138896"/>
                        <a:pt x="100013" y="85725"/>
                      </a:cubicBezTo>
                      <a:cubicBezTo>
                        <a:pt x="105403" y="81105"/>
                        <a:pt x="112899" y="79722"/>
                        <a:pt x="119063" y="76200"/>
                      </a:cubicBezTo>
                      <a:cubicBezTo>
                        <a:pt x="144914" y="61428"/>
                        <a:pt x="121441" y="70645"/>
                        <a:pt x="147638" y="61912"/>
                      </a:cubicBezTo>
                      <a:cubicBezTo>
                        <a:pt x="152400" y="57150"/>
                        <a:pt x="156321" y="51361"/>
                        <a:pt x="161925" y="47625"/>
                      </a:cubicBezTo>
                      <a:cubicBezTo>
                        <a:pt x="166102" y="44840"/>
                        <a:pt x="171723" y="45107"/>
                        <a:pt x="176213" y="42862"/>
                      </a:cubicBezTo>
                      <a:cubicBezTo>
                        <a:pt x="181332" y="40302"/>
                        <a:pt x="185842" y="36664"/>
                        <a:pt x="190500" y="33337"/>
                      </a:cubicBezTo>
                      <a:cubicBezTo>
                        <a:pt x="196959" y="28723"/>
                        <a:pt x="203523" y="24216"/>
                        <a:pt x="209550" y="19050"/>
                      </a:cubicBezTo>
                      <a:lnTo>
                        <a:pt x="228600" y="0"/>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52" name="Freeform 251"/>
                <p:cNvSpPr/>
                <p:nvPr/>
              </p:nvSpPr>
              <p:spPr>
                <a:xfrm flipH="1">
                  <a:off x="4115538" y="1957353"/>
                  <a:ext cx="228600" cy="610285"/>
                </a:xfrm>
                <a:custGeom>
                  <a:avLst/>
                  <a:gdLst>
                    <a:gd name="connsiteX0" fmla="*/ 0 w 228600"/>
                    <a:gd name="connsiteY0" fmla="*/ 457200 h 457200"/>
                    <a:gd name="connsiteX1" fmla="*/ 4763 w 228600"/>
                    <a:gd name="connsiteY1" fmla="*/ 257175 h 457200"/>
                    <a:gd name="connsiteX2" fmla="*/ 14288 w 228600"/>
                    <a:gd name="connsiteY2" fmla="*/ 228600 h 457200"/>
                    <a:gd name="connsiteX3" fmla="*/ 19050 w 228600"/>
                    <a:gd name="connsiteY3" fmla="*/ 209550 h 457200"/>
                    <a:gd name="connsiteX4" fmla="*/ 28575 w 228600"/>
                    <a:gd name="connsiteY4" fmla="*/ 195262 h 457200"/>
                    <a:gd name="connsiteX5" fmla="*/ 38100 w 228600"/>
                    <a:gd name="connsiteY5" fmla="*/ 171450 h 457200"/>
                    <a:gd name="connsiteX6" fmla="*/ 52388 w 228600"/>
                    <a:gd name="connsiteY6" fmla="*/ 152400 h 457200"/>
                    <a:gd name="connsiteX7" fmla="*/ 71438 w 228600"/>
                    <a:gd name="connsiteY7" fmla="*/ 114300 h 457200"/>
                    <a:gd name="connsiteX8" fmla="*/ 100013 w 228600"/>
                    <a:gd name="connsiteY8" fmla="*/ 85725 h 457200"/>
                    <a:gd name="connsiteX9" fmla="*/ 119063 w 228600"/>
                    <a:gd name="connsiteY9" fmla="*/ 76200 h 457200"/>
                    <a:gd name="connsiteX10" fmla="*/ 147638 w 228600"/>
                    <a:gd name="connsiteY10" fmla="*/ 61912 h 457200"/>
                    <a:gd name="connsiteX11" fmla="*/ 161925 w 228600"/>
                    <a:gd name="connsiteY11" fmla="*/ 47625 h 457200"/>
                    <a:gd name="connsiteX12" fmla="*/ 176213 w 228600"/>
                    <a:gd name="connsiteY12" fmla="*/ 42862 h 457200"/>
                    <a:gd name="connsiteX13" fmla="*/ 190500 w 228600"/>
                    <a:gd name="connsiteY13" fmla="*/ 33337 h 457200"/>
                    <a:gd name="connsiteX14" fmla="*/ 209550 w 228600"/>
                    <a:gd name="connsiteY14" fmla="*/ 19050 h 457200"/>
                    <a:gd name="connsiteX15" fmla="*/ 228600 w 228600"/>
                    <a:gd name="connsiteY15" fmla="*/ 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8600" h="457200">
                      <a:moveTo>
                        <a:pt x="0" y="457200"/>
                      </a:moveTo>
                      <a:cubicBezTo>
                        <a:pt x="1588" y="390525"/>
                        <a:pt x="603" y="323739"/>
                        <a:pt x="4763" y="257175"/>
                      </a:cubicBezTo>
                      <a:cubicBezTo>
                        <a:pt x="5389" y="247154"/>
                        <a:pt x="11403" y="238217"/>
                        <a:pt x="14288" y="228600"/>
                      </a:cubicBezTo>
                      <a:cubicBezTo>
                        <a:pt x="16169" y="222331"/>
                        <a:pt x="16472" y="215566"/>
                        <a:pt x="19050" y="209550"/>
                      </a:cubicBezTo>
                      <a:cubicBezTo>
                        <a:pt x="21305" y="204289"/>
                        <a:pt x="26015" y="200382"/>
                        <a:pt x="28575" y="195262"/>
                      </a:cubicBezTo>
                      <a:cubicBezTo>
                        <a:pt x="32398" y="187616"/>
                        <a:pt x="33948" y="178923"/>
                        <a:pt x="38100" y="171450"/>
                      </a:cubicBezTo>
                      <a:cubicBezTo>
                        <a:pt x="41955" y="164511"/>
                        <a:pt x="48388" y="159256"/>
                        <a:pt x="52388" y="152400"/>
                      </a:cubicBezTo>
                      <a:cubicBezTo>
                        <a:pt x="59543" y="140135"/>
                        <a:pt x="59624" y="122176"/>
                        <a:pt x="71438" y="114300"/>
                      </a:cubicBezTo>
                      <a:cubicBezTo>
                        <a:pt x="124281" y="79070"/>
                        <a:pt x="37980" y="138896"/>
                        <a:pt x="100013" y="85725"/>
                      </a:cubicBezTo>
                      <a:cubicBezTo>
                        <a:pt x="105403" y="81105"/>
                        <a:pt x="112899" y="79722"/>
                        <a:pt x="119063" y="76200"/>
                      </a:cubicBezTo>
                      <a:cubicBezTo>
                        <a:pt x="144914" y="61428"/>
                        <a:pt x="121441" y="70645"/>
                        <a:pt x="147638" y="61912"/>
                      </a:cubicBezTo>
                      <a:cubicBezTo>
                        <a:pt x="152400" y="57150"/>
                        <a:pt x="156321" y="51361"/>
                        <a:pt x="161925" y="47625"/>
                      </a:cubicBezTo>
                      <a:cubicBezTo>
                        <a:pt x="166102" y="44840"/>
                        <a:pt x="171723" y="45107"/>
                        <a:pt x="176213" y="42862"/>
                      </a:cubicBezTo>
                      <a:cubicBezTo>
                        <a:pt x="181332" y="40302"/>
                        <a:pt x="185842" y="36664"/>
                        <a:pt x="190500" y="33337"/>
                      </a:cubicBezTo>
                      <a:cubicBezTo>
                        <a:pt x="196959" y="28723"/>
                        <a:pt x="203523" y="24216"/>
                        <a:pt x="209550" y="19050"/>
                      </a:cubicBezTo>
                      <a:lnTo>
                        <a:pt x="228600" y="0"/>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93" name="Group 292"/>
              <p:cNvGrpSpPr/>
              <p:nvPr/>
            </p:nvGrpSpPr>
            <p:grpSpPr>
              <a:xfrm>
                <a:off x="4426160" y="4588900"/>
                <a:ext cx="245170" cy="187822"/>
                <a:chOff x="4244203" y="3491469"/>
                <a:chExt cx="623017" cy="619091"/>
              </a:xfrm>
            </p:grpSpPr>
            <p:sp>
              <p:nvSpPr>
                <p:cNvPr id="294" name="Freeform 293"/>
                <p:cNvSpPr/>
                <p:nvPr/>
              </p:nvSpPr>
              <p:spPr>
                <a:xfrm>
                  <a:off x="4533900" y="3557009"/>
                  <a:ext cx="45719" cy="553551"/>
                </a:xfrm>
                <a:custGeom>
                  <a:avLst/>
                  <a:gdLst>
                    <a:gd name="connsiteX0" fmla="*/ 9525 w 52388"/>
                    <a:gd name="connsiteY0" fmla="*/ 848304 h 848304"/>
                    <a:gd name="connsiteX1" fmla="*/ 33338 w 52388"/>
                    <a:gd name="connsiteY1" fmla="*/ 824491 h 848304"/>
                    <a:gd name="connsiteX2" fmla="*/ 38100 w 52388"/>
                    <a:gd name="connsiteY2" fmla="*/ 795916 h 848304"/>
                    <a:gd name="connsiteX3" fmla="*/ 47625 w 52388"/>
                    <a:gd name="connsiteY3" fmla="*/ 762579 h 848304"/>
                    <a:gd name="connsiteX4" fmla="*/ 52388 w 52388"/>
                    <a:gd name="connsiteY4" fmla="*/ 743529 h 848304"/>
                    <a:gd name="connsiteX5" fmla="*/ 47625 w 52388"/>
                    <a:gd name="connsiteY5" fmla="*/ 629229 h 848304"/>
                    <a:gd name="connsiteX6" fmla="*/ 38100 w 52388"/>
                    <a:gd name="connsiteY6" fmla="*/ 610179 h 848304"/>
                    <a:gd name="connsiteX7" fmla="*/ 33338 w 52388"/>
                    <a:gd name="connsiteY7" fmla="*/ 572079 h 848304"/>
                    <a:gd name="connsiteX8" fmla="*/ 23813 w 52388"/>
                    <a:gd name="connsiteY8" fmla="*/ 500641 h 848304"/>
                    <a:gd name="connsiteX9" fmla="*/ 14288 w 52388"/>
                    <a:gd name="connsiteY9" fmla="*/ 376816 h 848304"/>
                    <a:gd name="connsiteX10" fmla="*/ 9525 w 52388"/>
                    <a:gd name="connsiteY10" fmla="*/ 348241 h 848304"/>
                    <a:gd name="connsiteX11" fmla="*/ 4763 w 52388"/>
                    <a:gd name="connsiteY11" fmla="*/ 333954 h 848304"/>
                    <a:gd name="connsiteX12" fmla="*/ 0 w 52388"/>
                    <a:gd name="connsiteY12" fmla="*/ 314904 h 848304"/>
                    <a:gd name="connsiteX13" fmla="*/ 4763 w 52388"/>
                    <a:gd name="connsiteY13" fmla="*/ 176791 h 848304"/>
                    <a:gd name="connsiteX14" fmla="*/ 19050 w 52388"/>
                    <a:gd name="connsiteY14" fmla="*/ 129166 h 848304"/>
                    <a:gd name="connsiteX15" fmla="*/ 28575 w 52388"/>
                    <a:gd name="connsiteY15" fmla="*/ 91066 h 848304"/>
                    <a:gd name="connsiteX16" fmla="*/ 23813 w 52388"/>
                    <a:gd name="connsiteY16" fmla="*/ 24391 h 848304"/>
                    <a:gd name="connsiteX17" fmla="*/ 19050 w 52388"/>
                    <a:gd name="connsiteY17" fmla="*/ 579 h 848304"/>
                    <a:gd name="connsiteX18" fmla="*/ 4763 w 52388"/>
                    <a:gd name="connsiteY18" fmla="*/ 10104 h 848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2388" h="848304">
                      <a:moveTo>
                        <a:pt x="9525" y="848304"/>
                      </a:moveTo>
                      <a:cubicBezTo>
                        <a:pt x="17463" y="840366"/>
                        <a:pt x="27963" y="834346"/>
                        <a:pt x="33338" y="824491"/>
                      </a:cubicBezTo>
                      <a:cubicBezTo>
                        <a:pt x="37962" y="816014"/>
                        <a:pt x="35929" y="805325"/>
                        <a:pt x="38100" y="795916"/>
                      </a:cubicBezTo>
                      <a:cubicBezTo>
                        <a:pt x="40699" y="784655"/>
                        <a:pt x="44584" y="773729"/>
                        <a:pt x="47625" y="762579"/>
                      </a:cubicBezTo>
                      <a:cubicBezTo>
                        <a:pt x="49347" y="756264"/>
                        <a:pt x="50800" y="749879"/>
                        <a:pt x="52388" y="743529"/>
                      </a:cubicBezTo>
                      <a:cubicBezTo>
                        <a:pt x="50800" y="705429"/>
                        <a:pt x="51688" y="667145"/>
                        <a:pt x="47625" y="629229"/>
                      </a:cubicBezTo>
                      <a:cubicBezTo>
                        <a:pt x="46869" y="622170"/>
                        <a:pt x="39822" y="617067"/>
                        <a:pt x="38100" y="610179"/>
                      </a:cubicBezTo>
                      <a:cubicBezTo>
                        <a:pt x="34996" y="597762"/>
                        <a:pt x="35030" y="584766"/>
                        <a:pt x="33338" y="572079"/>
                      </a:cubicBezTo>
                      <a:cubicBezTo>
                        <a:pt x="20193" y="473491"/>
                        <a:pt x="37460" y="609829"/>
                        <a:pt x="23813" y="500641"/>
                      </a:cubicBezTo>
                      <a:cubicBezTo>
                        <a:pt x="20508" y="444463"/>
                        <a:pt x="20811" y="425737"/>
                        <a:pt x="14288" y="376816"/>
                      </a:cubicBezTo>
                      <a:cubicBezTo>
                        <a:pt x="13012" y="367244"/>
                        <a:pt x="11620" y="357667"/>
                        <a:pt x="9525" y="348241"/>
                      </a:cubicBezTo>
                      <a:cubicBezTo>
                        <a:pt x="8436" y="343341"/>
                        <a:pt x="6142" y="338781"/>
                        <a:pt x="4763" y="333954"/>
                      </a:cubicBezTo>
                      <a:cubicBezTo>
                        <a:pt x="2965" y="327660"/>
                        <a:pt x="1588" y="321254"/>
                        <a:pt x="0" y="314904"/>
                      </a:cubicBezTo>
                      <a:cubicBezTo>
                        <a:pt x="1588" y="268866"/>
                        <a:pt x="1976" y="222772"/>
                        <a:pt x="4763" y="176791"/>
                      </a:cubicBezTo>
                      <a:cubicBezTo>
                        <a:pt x="5296" y="167991"/>
                        <a:pt x="17677" y="133286"/>
                        <a:pt x="19050" y="129166"/>
                      </a:cubicBezTo>
                      <a:cubicBezTo>
                        <a:pt x="26374" y="107195"/>
                        <a:pt x="22827" y="119810"/>
                        <a:pt x="28575" y="91066"/>
                      </a:cubicBezTo>
                      <a:cubicBezTo>
                        <a:pt x="26988" y="68841"/>
                        <a:pt x="26146" y="46550"/>
                        <a:pt x="23813" y="24391"/>
                      </a:cubicBezTo>
                      <a:cubicBezTo>
                        <a:pt x="22966" y="16341"/>
                        <a:pt x="25526" y="5436"/>
                        <a:pt x="19050" y="579"/>
                      </a:cubicBezTo>
                      <a:cubicBezTo>
                        <a:pt x="14471" y="-2855"/>
                        <a:pt x="4763" y="10104"/>
                        <a:pt x="4763" y="10104"/>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95" name="Freeform 294"/>
                <p:cNvSpPr/>
                <p:nvPr/>
              </p:nvSpPr>
              <p:spPr>
                <a:xfrm>
                  <a:off x="4371973" y="3852788"/>
                  <a:ext cx="199743" cy="45719"/>
                </a:xfrm>
                <a:custGeom>
                  <a:avLst/>
                  <a:gdLst>
                    <a:gd name="connsiteX0" fmla="*/ 171450 w 171450"/>
                    <a:gd name="connsiteY0" fmla="*/ 57219 h 57219"/>
                    <a:gd name="connsiteX1" fmla="*/ 114300 w 171450"/>
                    <a:gd name="connsiteY1" fmla="*/ 52457 h 57219"/>
                    <a:gd name="connsiteX2" fmla="*/ 100012 w 171450"/>
                    <a:gd name="connsiteY2" fmla="*/ 47694 h 57219"/>
                    <a:gd name="connsiteX3" fmla="*/ 71437 w 171450"/>
                    <a:gd name="connsiteY3" fmla="*/ 28644 h 57219"/>
                    <a:gd name="connsiteX4" fmla="*/ 61912 w 171450"/>
                    <a:gd name="connsiteY4" fmla="*/ 14357 h 57219"/>
                    <a:gd name="connsiteX5" fmla="*/ 42862 w 171450"/>
                    <a:gd name="connsiteY5" fmla="*/ 9594 h 57219"/>
                    <a:gd name="connsiteX6" fmla="*/ 0 w 171450"/>
                    <a:gd name="connsiteY6" fmla="*/ 69 h 57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450" h="57219">
                      <a:moveTo>
                        <a:pt x="171450" y="57219"/>
                      </a:moveTo>
                      <a:cubicBezTo>
                        <a:pt x="152400" y="55632"/>
                        <a:pt x="133248" y="54983"/>
                        <a:pt x="114300" y="52457"/>
                      </a:cubicBezTo>
                      <a:cubicBezTo>
                        <a:pt x="109324" y="51793"/>
                        <a:pt x="104189" y="50479"/>
                        <a:pt x="100012" y="47694"/>
                      </a:cubicBezTo>
                      <a:cubicBezTo>
                        <a:pt x="64337" y="23911"/>
                        <a:pt x="105411" y="39969"/>
                        <a:pt x="71437" y="28644"/>
                      </a:cubicBezTo>
                      <a:cubicBezTo>
                        <a:pt x="68262" y="23882"/>
                        <a:pt x="66674" y="17532"/>
                        <a:pt x="61912" y="14357"/>
                      </a:cubicBezTo>
                      <a:cubicBezTo>
                        <a:pt x="56466" y="10726"/>
                        <a:pt x="49131" y="11475"/>
                        <a:pt x="42862" y="9594"/>
                      </a:cubicBezTo>
                      <a:cubicBezTo>
                        <a:pt x="6093" y="-1437"/>
                        <a:pt x="26071" y="69"/>
                        <a:pt x="0" y="69"/>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96" name="Freeform 295"/>
                <p:cNvSpPr/>
                <p:nvPr/>
              </p:nvSpPr>
              <p:spPr>
                <a:xfrm>
                  <a:off x="4538663" y="3793728"/>
                  <a:ext cx="257494" cy="73422"/>
                </a:xfrm>
                <a:custGeom>
                  <a:avLst/>
                  <a:gdLst>
                    <a:gd name="connsiteX0" fmla="*/ 0 w 257494"/>
                    <a:gd name="connsiteY0" fmla="*/ 73422 h 73422"/>
                    <a:gd name="connsiteX1" fmla="*/ 47625 w 257494"/>
                    <a:gd name="connsiteY1" fmla="*/ 68660 h 73422"/>
                    <a:gd name="connsiteX2" fmla="*/ 71437 w 257494"/>
                    <a:gd name="connsiteY2" fmla="*/ 63897 h 73422"/>
                    <a:gd name="connsiteX3" fmla="*/ 100012 w 257494"/>
                    <a:gd name="connsiteY3" fmla="*/ 59135 h 73422"/>
                    <a:gd name="connsiteX4" fmla="*/ 123825 w 257494"/>
                    <a:gd name="connsiteY4" fmla="*/ 44847 h 73422"/>
                    <a:gd name="connsiteX5" fmla="*/ 138112 w 257494"/>
                    <a:gd name="connsiteY5" fmla="*/ 30560 h 73422"/>
                    <a:gd name="connsiteX6" fmla="*/ 152400 w 257494"/>
                    <a:gd name="connsiteY6" fmla="*/ 25797 h 73422"/>
                    <a:gd name="connsiteX7" fmla="*/ 195262 w 257494"/>
                    <a:gd name="connsiteY7" fmla="*/ 11510 h 73422"/>
                    <a:gd name="connsiteX8" fmla="*/ 242887 w 257494"/>
                    <a:gd name="connsiteY8" fmla="*/ 11510 h 73422"/>
                    <a:gd name="connsiteX9" fmla="*/ 247650 w 257494"/>
                    <a:gd name="connsiteY9" fmla="*/ 25797 h 73422"/>
                    <a:gd name="connsiteX10" fmla="*/ 257175 w 257494"/>
                    <a:gd name="connsiteY10" fmla="*/ 49610 h 73422"/>
                    <a:gd name="connsiteX11" fmla="*/ 242887 w 257494"/>
                    <a:gd name="connsiteY11" fmla="*/ 44847 h 73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7494" h="73422">
                      <a:moveTo>
                        <a:pt x="0" y="73422"/>
                      </a:moveTo>
                      <a:cubicBezTo>
                        <a:pt x="15875" y="71835"/>
                        <a:pt x="31811" y="70769"/>
                        <a:pt x="47625" y="68660"/>
                      </a:cubicBezTo>
                      <a:cubicBezTo>
                        <a:pt x="55649" y="67590"/>
                        <a:pt x="63473" y="65345"/>
                        <a:pt x="71437" y="63897"/>
                      </a:cubicBezTo>
                      <a:cubicBezTo>
                        <a:pt x="80938" y="62170"/>
                        <a:pt x="90487" y="60722"/>
                        <a:pt x="100012" y="59135"/>
                      </a:cubicBezTo>
                      <a:cubicBezTo>
                        <a:pt x="107950" y="54372"/>
                        <a:pt x="116420" y="50401"/>
                        <a:pt x="123825" y="44847"/>
                      </a:cubicBezTo>
                      <a:cubicBezTo>
                        <a:pt x="129213" y="40806"/>
                        <a:pt x="132508" y="34296"/>
                        <a:pt x="138112" y="30560"/>
                      </a:cubicBezTo>
                      <a:cubicBezTo>
                        <a:pt x="142289" y="27775"/>
                        <a:pt x="147910" y="28042"/>
                        <a:pt x="152400" y="25797"/>
                      </a:cubicBezTo>
                      <a:cubicBezTo>
                        <a:pt x="185881" y="9056"/>
                        <a:pt x="142213" y="20351"/>
                        <a:pt x="195262" y="11510"/>
                      </a:cubicBezTo>
                      <a:cubicBezTo>
                        <a:pt x="214113" y="-1057"/>
                        <a:pt x="214248" y="-6389"/>
                        <a:pt x="242887" y="11510"/>
                      </a:cubicBezTo>
                      <a:cubicBezTo>
                        <a:pt x="247144" y="14171"/>
                        <a:pt x="245887" y="21097"/>
                        <a:pt x="247650" y="25797"/>
                      </a:cubicBezTo>
                      <a:cubicBezTo>
                        <a:pt x="250652" y="33802"/>
                        <a:pt x="259249" y="41316"/>
                        <a:pt x="257175" y="49610"/>
                      </a:cubicBezTo>
                      <a:cubicBezTo>
                        <a:pt x="255957" y="54480"/>
                        <a:pt x="242887" y="44847"/>
                        <a:pt x="242887" y="44847"/>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97" name="Freeform 296"/>
                <p:cNvSpPr/>
                <p:nvPr/>
              </p:nvSpPr>
              <p:spPr>
                <a:xfrm>
                  <a:off x="4305300" y="3681281"/>
                  <a:ext cx="228600" cy="38232"/>
                </a:xfrm>
                <a:custGeom>
                  <a:avLst/>
                  <a:gdLst>
                    <a:gd name="connsiteX0" fmla="*/ 228600 w 228600"/>
                    <a:gd name="connsiteY0" fmla="*/ 38232 h 38232"/>
                    <a:gd name="connsiteX1" fmla="*/ 142875 w 228600"/>
                    <a:gd name="connsiteY1" fmla="*/ 33469 h 38232"/>
                    <a:gd name="connsiteX2" fmla="*/ 123825 w 228600"/>
                    <a:gd name="connsiteY2" fmla="*/ 23944 h 38232"/>
                    <a:gd name="connsiteX3" fmla="*/ 85725 w 228600"/>
                    <a:gd name="connsiteY3" fmla="*/ 14419 h 38232"/>
                    <a:gd name="connsiteX4" fmla="*/ 71438 w 228600"/>
                    <a:gd name="connsiteY4" fmla="*/ 4894 h 38232"/>
                    <a:gd name="connsiteX5" fmla="*/ 0 w 228600"/>
                    <a:gd name="connsiteY5" fmla="*/ 132 h 38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8600" h="38232">
                      <a:moveTo>
                        <a:pt x="228600" y="38232"/>
                      </a:moveTo>
                      <a:cubicBezTo>
                        <a:pt x="200025" y="36644"/>
                        <a:pt x="171232" y="37336"/>
                        <a:pt x="142875" y="33469"/>
                      </a:cubicBezTo>
                      <a:cubicBezTo>
                        <a:pt x="135841" y="32510"/>
                        <a:pt x="130560" y="26189"/>
                        <a:pt x="123825" y="23944"/>
                      </a:cubicBezTo>
                      <a:cubicBezTo>
                        <a:pt x="107516" y="18508"/>
                        <a:pt x="99985" y="21549"/>
                        <a:pt x="85725" y="14419"/>
                      </a:cubicBezTo>
                      <a:cubicBezTo>
                        <a:pt x="80606" y="11859"/>
                        <a:pt x="76960" y="6400"/>
                        <a:pt x="71438" y="4894"/>
                      </a:cubicBezTo>
                      <a:cubicBezTo>
                        <a:pt x="48923" y="-1246"/>
                        <a:pt x="23031" y="132"/>
                        <a:pt x="0" y="132"/>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298" name="Group 297"/>
                <p:cNvGrpSpPr/>
                <p:nvPr/>
              </p:nvGrpSpPr>
              <p:grpSpPr>
                <a:xfrm>
                  <a:off x="4273899" y="3851677"/>
                  <a:ext cx="136981" cy="125191"/>
                  <a:chOff x="4195407" y="3792530"/>
                  <a:chExt cx="170046" cy="208000"/>
                </a:xfrm>
              </p:grpSpPr>
              <p:sp>
                <p:nvSpPr>
                  <p:cNvPr id="347" name="Oval 346"/>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8" name="Oval 347"/>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9" name="Oval 348"/>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99" name="Group 298"/>
                <p:cNvGrpSpPr/>
                <p:nvPr/>
              </p:nvGrpSpPr>
              <p:grpSpPr>
                <a:xfrm rot="2351319">
                  <a:off x="4244203" y="3578822"/>
                  <a:ext cx="117967" cy="137434"/>
                  <a:chOff x="4237501" y="3382087"/>
                  <a:chExt cx="170046" cy="208000"/>
                </a:xfrm>
              </p:grpSpPr>
              <p:sp>
                <p:nvSpPr>
                  <p:cNvPr id="344" name="Oval 343"/>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5" name="Oval 344"/>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6" name="Oval 345"/>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300" name="Group 299"/>
                <p:cNvGrpSpPr/>
                <p:nvPr/>
              </p:nvGrpSpPr>
              <p:grpSpPr>
                <a:xfrm rot="11218135">
                  <a:off x="4750031" y="3755238"/>
                  <a:ext cx="117189" cy="143363"/>
                  <a:chOff x="4237501" y="3382087"/>
                  <a:chExt cx="170046" cy="208000"/>
                </a:xfrm>
              </p:grpSpPr>
              <p:sp>
                <p:nvSpPr>
                  <p:cNvPr id="341" name="Oval 340"/>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2" name="Oval 341"/>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3" name="Oval 342"/>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301" name="Group 300"/>
                <p:cNvGrpSpPr/>
                <p:nvPr/>
              </p:nvGrpSpPr>
              <p:grpSpPr>
                <a:xfrm rot="5224720">
                  <a:off x="4538345" y="3460860"/>
                  <a:ext cx="98853" cy="160071"/>
                  <a:chOff x="4237501" y="3382087"/>
                  <a:chExt cx="170046" cy="208000"/>
                </a:xfrm>
              </p:grpSpPr>
              <p:sp>
                <p:nvSpPr>
                  <p:cNvPr id="338" name="Oval 337"/>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39" name="Oval 338"/>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0" name="Oval 339"/>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302" name="Group 301"/>
                <p:cNvGrpSpPr/>
                <p:nvPr/>
              </p:nvGrpSpPr>
              <p:grpSpPr>
                <a:xfrm rot="14416668">
                  <a:off x="4603042" y="3834310"/>
                  <a:ext cx="117189" cy="143363"/>
                  <a:chOff x="4237501" y="3382087"/>
                  <a:chExt cx="170046" cy="208000"/>
                </a:xfrm>
              </p:grpSpPr>
              <p:sp>
                <p:nvSpPr>
                  <p:cNvPr id="335" name="Oval 334"/>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36" name="Oval 335"/>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37" name="Oval 336"/>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303" name="Group 302"/>
                <p:cNvGrpSpPr/>
                <p:nvPr/>
              </p:nvGrpSpPr>
              <p:grpSpPr>
                <a:xfrm rot="3034340">
                  <a:off x="4640381" y="3672804"/>
                  <a:ext cx="117189" cy="143363"/>
                  <a:chOff x="4237501" y="3382087"/>
                  <a:chExt cx="170046" cy="208000"/>
                </a:xfrm>
              </p:grpSpPr>
              <p:sp>
                <p:nvSpPr>
                  <p:cNvPr id="332" name="Oval 331"/>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33" name="Oval 332"/>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34" name="Oval 333"/>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304" name="Group 303"/>
                <p:cNvGrpSpPr/>
                <p:nvPr/>
              </p:nvGrpSpPr>
              <p:grpSpPr>
                <a:xfrm rot="13916013">
                  <a:off x="4398206" y="3909923"/>
                  <a:ext cx="136981" cy="125191"/>
                  <a:chOff x="4195407" y="3792530"/>
                  <a:chExt cx="170046" cy="208000"/>
                </a:xfrm>
              </p:grpSpPr>
              <p:sp>
                <p:nvSpPr>
                  <p:cNvPr id="329" name="Oval 328"/>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30" name="Oval 329"/>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31" name="Oval 330"/>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305" name="Group 304"/>
                <p:cNvGrpSpPr/>
                <p:nvPr/>
              </p:nvGrpSpPr>
              <p:grpSpPr>
                <a:xfrm rot="4035087">
                  <a:off x="4360198" y="3785574"/>
                  <a:ext cx="136981" cy="125191"/>
                  <a:chOff x="4195407" y="3792530"/>
                  <a:chExt cx="170046" cy="208000"/>
                </a:xfrm>
              </p:grpSpPr>
              <p:sp>
                <p:nvSpPr>
                  <p:cNvPr id="326" name="Oval 325"/>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7" name="Oval 326"/>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8" name="Oval 327"/>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306" name="Group 305"/>
                <p:cNvGrpSpPr/>
                <p:nvPr/>
              </p:nvGrpSpPr>
              <p:grpSpPr>
                <a:xfrm rot="14498781">
                  <a:off x="4314601" y="3697106"/>
                  <a:ext cx="117967" cy="137434"/>
                  <a:chOff x="4237501" y="3382087"/>
                  <a:chExt cx="170046" cy="208000"/>
                </a:xfrm>
              </p:grpSpPr>
              <p:sp>
                <p:nvSpPr>
                  <p:cNvPr id="323" name="Oval 322"/>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4" name="Oval 323"/>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5" name="Oval 324"/>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307" name="Group 306"/>
                <p:cNvGrpSpPr/>
                <p:nvPr/>
              </p:nvGrpSpPr>
              <p:grpSpPr>
                <a:xfrm rot="5965306">
                  <a:off x="4390375" y="3582974"/>
                  <a:ext cx="117967" cy="137434"/>
                  <a:chOff x="4237501" y="3382087"/>
                  <a:chExt cx="170046" cy="208000"/>
                </a:xfrm>
              </p:grpSpPr>
              <p:sp>
                <p:nvSpPr>
                  <p:cNvPr id="320" name="Oval 319"/>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1" name="Oval 320"/>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2" name="Oval 321"/>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308" name="Group 307"/>
                <p:cNvGrpSpPr/>
                <p:nvPr/>
              </p:nvGrpSpPr>
              <p:grpSpPr>
                <a:xfrm rot="13916013">
                  <a:off x="4478082" y="3738319"/>
                  <a:ext cx="136981" cy="125191"/>
                  <a:chOff x="4195407" y="3792530"/>
                  <a:chExt cx="170046" cy="208000"/>
                </a:xfrm>
              </p:grpSpPr>
              <p:sp>
                <p:nvSpPr>
                  <p:cNvPr id="317" name="Oval 316"/>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18" name="Oval 317"/>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19" name="Oval 318"/>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309" name="Group 308"/>
                <p:cNvGrpSpPr/>
                <p:nvPr/>
              </p:nvGrpSpPr>
              <p:grpSpPr>
                <a:xfrm rot="5665875">
                  <a:off x="4511476" y="3579815"/>
                  <a:ext cx="136981" cy="125191"/>
                  <a:chOff x="4195407" y="3792530"/>
                  <a:chExt cx="170046" cy="208000"/>
                </a:xfrm>
              </p:grpSpPr>
              <p:sp>
                <p:nvSpPr>
                  <p:cNvPr id="314" name="Oval 313"/>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15" name="Oval 314"/>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16" name="Oval 315"/>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310" name="Oval 309"/>
                <p:cNvSpPr/>
                <p:nvPr/>
              </p:nvSpPr>
              <p:spPr>
                <a:xfrm>
                  <a:off x="4328308" y="3629438"/>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11" name="Oval 310"/>
                <p:cNvSpPr/>
                <p:nvPr/>
              </p:nvSpPr>
              <p:spPr>
                <a:xfrm>
                  <a:off x="4756938" y="3781838"/>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12" name="Oval 311"/>
                <p:cNvSpPr/>
                <p:nvPr/>
              </p:nvSpPr>
              <p:spPr>
                <a:xfrm>
                  <a:off x="4371177" y="3924712"/>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13" name="Oval 312"/>
                <p:cNvSpPr/>
                <p:nvPr/>
              </p:nvSpPr>
              <p:spPr>
                <a:xfrm>
                  <a:off x="4552380" y="3601322"/>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350" name="Group 349"/>
              <p:cNvGrpSpPr/>
              <p:nvPr/>
            </p:nvGrpSpPr>
            <p:grpSpPr>
              <a:xfrm>
                <a:off x="4950202" y="3538886"/>
                <a:ext cx="347493" cy="884821"/>
                <a:chOff x="3945524" y="1199153"/>
                <a:chExt cx="753674" cy="1448471"/>
              </a:xfrm>
            </p:grpSpPr>
            <p:grpSp>
              <p:nvGrpSpPr>
                <p:cNvPr id="351" name="Group 350"/>
                <p:cNvGrpSpPr/>
                <p:nvPr/>
              </p:nvGrpSpPr>
              <p:grpSpPr>
                <a:xfrm>
                  <a:off x="3945524" y="1199153"/>
                  <a:ext cx="753674" cy="1248068"/>
                  <a:chOff x="3969778" y="1929542"/>
                  <a:chExt cx="762155" cy="1175603"/>
                </a:xfrm>
                <a:solidFill>
                  <a:srgbClr val="70AD47">
                    <a:lumMod val="40000"/>
                    <a:lumOff val="60000"/>
                  </a:srgbClr>
                </a:solidFill>
              </p:grpSpPr>
              <p:sp>
                <p:nvSpPr>
                  <p:cNvPr id="355" name="Freeform 354"/>
                  <p:cNvSpPr/>
                  <p:nvPr/>
                </p:nvSpPr>
                <p:spPr>
                  <a:xfrm>
                    <a:off x="4309763" y="2252660"/>
                    <a:ext cx="124137" cy="852485"/>
                  </a:xfrm>
                  <a:custGeom>
                    <a:avLst/>
                    <a:gdLst>
                      <a:gd name="connsiteX0" fmla="*/ 124137 w 124137"/>
                      <a:gd name="connsiteY0" fmla="*/ 852487 h 852487"/>
                      <a:gd name="connsiteX1" fmla="*/ 9837 w 124137"/>
                      <a:gd name="connsiteY1" fmla="*/ 257175 h 852487"/>
                      <a:gd name="connsiteX2" fmla="*/ 312 w 124137"/>
                      <a:gd name="connsiteY2" fmla="*/ 238125 h 852487"/>
                      <a:gd name="connsiteX3" fmla="*/ 5075 w 124137"/>
                      <a:gd name="connsiteY3" fmla="*/ 128587 h 852487"/>
                      <a:gd name="connsiteX4" fmla="*/ 19362 w 124137"/>
                      <a:gd name="connsiteY4" fmla="*/ 100012 h 852487"/>
                      <a:gd name="connsiteX5" fmla="*/ 33650 w 124137"/>
                      <a:gd name="connsiteY5" fmla="*/ 95250 h 852487"/>
                      <a:gd name="connsiteX6" fmla="*/ 47937 w 124137"/>
                      <a:gd name="connsiteY6" fmla="*/ 66675 h 852487"/>
                      <a:gd name="connsiteX7" fmla="*/ 57462 w 124137"/>
                      <a:gd name="connsiteY7" fmla="*/ 52387 h 852487"/>
                      <a:gd name="connsiteX8" fmla="*/ 62225 w 124137"/>
                      <a:gd name="connsiteY8" fmla="*/ 33337 h 852487"/>
                      <a:gd name="connsiteX9" fmla="*/ 66987 w 124137"/>
                      <a:gd name="connsiteY9" fmla="*/ 0 h 852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4137" h="852487">
                        <a:moveTo>
                          <a:pt x="124137" y="852487"/>
                        </a:moveTo>
                        <a:cubicBezTo>
                          <a:pt x="86037" y="654050"/>
                          <a:pt x="49760" y="455254"/>
                          <a:pt x="9837" y="257175"/>
                        </a:cubicBezTo>
                        <a:cubicBezTo>
                          <a:pt x="8434" y="250215"/>
                          <a:pt x="575" y="245220"/>
                          <a:pt x="312" y="238125"/>
                        </a:cubicBezTo>
                        <a:cubicBezTo>
                          <a:pt x="-1041" y="201603"/>
                          <a:pt x="2272" y="165027"/>
                          <a:pt x="5075" y="128587"/>
                        </a:cubicBezTo>
                        <a:cubicBezTo>
                          <a:pt x="5641" y="121232"/>
                          <a:pt x="13901" y="104381"/>
                          <a:pt x="19362" y="100012"/>
                        </a:cubicBezTo>
                        <a:cubicBezTo>
                          <a:pt x="23282" y="96876"/>
                          <a:pt x="28887" y="96837"/>
                          <a:pt x="33650" y="95250"/>
                        </a:cubicBezTo>
                        <a:cubicBezTo>
                          <a:pt x="60948" y="54301"/>
                          <a:pt x="28220" y="106111"/>
                          <a:pt x="47937" y="66675"/>
                        </a:cubicBezTo>
                        <a:cubicBezTo>
                          <a:pt x="50497" y="61555"/>
                          <a:pt x="54287" y="57150"/>
                          <a:pt x="57462" y="52387"/>
                        </a:cubicBezTo>
                        <a:cubicBezTo>
                          <a:pt x="59050" y="46037"/>
                          <a:pt x="61054" y="39777"/>
                          <a:pt x="62225" y="33337"/>
                        </a:cubicBezTo>
                        <a:cubicBezTo>
                          <a:pt x="64233" y="22293"/>
                          <a:pt x="66987" y="0"/>
                          <a:pt x="66987" y="0"/>
                        </a:cubicBez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356" name="Group 355"/>
                  <p:cNvGrpSpPr/>
                  <p:nvPr/>
                </p:nvGrpSpPr>
                <p:grpSpPr>
                  <a:xfrm>
                    <a:off x="4168363" y="1929542"/>
                    <a:ext cx="376239" cy="412357"/>
                    <a:chOff x="4106085" y="1684451"/>
                    <a:chExt cx="376238" cy="412358"/>
                  </a:xfrm>
                  <a:grpFill/>
                </p:grpSpPr>
                <p:sp>
                  <p:nvSpPr>
                    <p:cNvPr id="382" name="Oval 381"/>
                    <p:cNvSpPr/>
                    <p:nvPr/>
                  </p:nvSpPr>
                  <p:spPr>
                    <a:xfrm rot="1020000">
                      <a:off x="4197527" y="185625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3" name="Oval 382"/>
                    <p:cNvSpPr/>
                    <p:nvPr/>
                  </p:nvSpPr>
                  <p:spPr>
                    <a:xfrm rot="-960000">
                      <a:off x="4349927" y="200865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4" name="Oval 383"/>
                    <p:cNvSpPr/>
                    <p:nvPr/>
                  </p:nvSpPr>
                  <p:spPr>
                    <a:xfrm rot="1020000">
                      <a:off x="4142525" y="1825415"/>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5" name="Oval 384"/>
                    <p:cNvSpPr/>
                    <p:nvPr/>
                  </p:nvSpPr>
                  <p:spPr>
                    <a:xfrm rot="-960000">
                      <a:off x="4392399" y="1954003"/>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6" name="Oval 385"/>
                    <p:cNvSpPr/>
                    <p:nvPr/>
                  </p:nvSpPr>
                  <p:spPr>
                    <a:xfrm rot="-960000">
                      <a:off x="4430697" y="1885412"/>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7" name="Oval 386"/>
                    <p:cNvSpPr/>
                    <p:nvPr/>
                  </p:nvSpPr>
                  <p:spPr>
                    <a:xfrm rot="1020000">
                      <a:off x="4233005" y="1939235"/>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8" name="Oval 387"/>
                    <p:cNvSpPr/>
                    <p:nvPr/>
                  </p:nvSpPr>
                  <p:spPr>
                    <a:xfrm rot="1980000">
                      <a:off x="4255776" y="169639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9" name="Oval 388"/>
                    <p:cNvSpPr/>
                    <p:nvPr/>
                  </p:nvSpPr>
                  <p:spPr>
                    <a:xfrm rot="1260000">
                      <a:off x="4293389" y="1753639"/>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90" name="Oval 389"/>
                    <p:cNvSpPr/>
                    <p:nvPr/>
                  </p:nvSpPr>
                  <p:spPr>
                    <a:xfrm rot="1260000">
                      <a:off x="4296413" y="1866957"/>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91" name="Freeform 390"/>
                    <p:cNvSpPr/>
                    <p:nvPr/>
                  </p:nvSpPr>
                  <p:spPr>
                    <a:xfrm>
                      <a:off x="4106085" y="1817801"/>
                      <a:ext cx="190500" cy="223837"/>
                    </a:xfrm>
                    <a:custGeom>
                      <a:avLst/>
                      <a:gdLst>
                        <a:gd name="connsiteX0" fmla="*/ 0 w 190500"/>
                        <a:gd name="connsiteY0" fmla="*/ 0 h 223837"/>
                        <a:gd name="connsiteX1" fmla="*/ 23813 w 190500"/>
                        <a:gd name="connsiteY1" fmla="*/ 4762 h 223837"/>
                        <a:gd name="connsiteX2" fmla="*/ 76200 w 190500"/>
                        <a:gd name="connsiteY2" fmla="*/ 19050 h 223837"/>
                        <a:gd name="connsiteX3" fmla="*/ 114300 w 190500"/>
                        <a:gd name="connsiteY3" fmla="*/ 47625 h 223837"/>
                        <a:gd name="connsiteX4" fmla="*/ 119063 w 190500"/>
                        <a:gd name="connsiteY4" fmla="*/ 61912 h 223837"/>
                        <a:gd name="connsiteX5" fmla="*/ 142875 w 190500"/>
                        <a:gd name="connsiteY5" fmla="*/ 90487 h 223837"/>
                        <a:gd name="connsiteX6" fmla="*/ 161925 w 190500"/>
                        <a:gd name="connsiteY6" fmla="*/ 114300 h 223837"/>
                        <a:gd name="connsiteX7" fmla="*/ 166688 w 190500"/>
                        <a:gd name="connsiteY7" fmla="*/ 133350 h 223837"/>
                        <a:gd name="connsiteX8" fmla="*/ 176213 w 190500"/>
                        <a:gd name="connsiteY8" fmla="*/ 161925 h 223837"/>
                        <a:gd name="connsiteX9" fmla="*/ 180975 w 190500"/>
                        <a:gd name="connsiteY9" fmla="*/ 180975 h 223837"/>
                        <a:gd name="connsiteX10" fmla="*/ 190500 w 190500"/>
                        <a:gd name="connsiteY10" fmla="*/ 209550 h 223837"/>
                        <a:gd name="connsiteX11" fmla="*/ 185738 w 190500"/>
                        <a:gd name="connsiteY11" fmla="*/ 223837 h 223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500" h="223837">
                          <a:moveTo>
                            <a:pt x="0" y="0"/>
                          </a:moveTo>
                          <a:cubicBezTo>
                            <a:pt x="7938" y="1587"/>
                            <a:pt x="16003" y="2632"/>
                            <a:pt x="23813" y="4762"/>
                          </a:cubicBezTo>
                          <a:cubicBezTo>
                            <a:pt x="90301" y="22894"/>
                            <a:pt x="18168" y="7442"/>
                            <a:pt x="76200" y="19050"/>
                          </a:cubicBezTo>
                          <a:cubicBezTo>
                            <a:pt x="94825" y="28363"/>
                            <a:pt x="100927" y="28903"/>
                            <a:pt x="114300" y="47625"/>
                          </a:cubicBezTo>
                          <a:cubicBezTo>
                            <a:pt x="117218" y="51710"/>
                            <a:pt x="116818" y="57422"/>
                            <a:pt x="119063" y="61912"/>
                          </a:cubicBezTo>
                          <a:cubicBezTo>
                            <a:pt x="125695" y="75175"/>
                            <a:pt x="132341" y="79953"/>
                            <a:pt x="142875" y="90487"/>
                          </a:cubicBezTo>
                          <a:cubicBezTo>
                            <a:pt x="158446" y="137198"/>
                            <a:pt x="133202" y="71215"/>
                            <a:pt x="161925" y="114300"/>
                          </a:cubicBezTo>
                          <a:cubicBezTo>
                            <a:pt x="165556" y="119746"/>
                            <a:pt x="164807" y="127081"/>
                            <a:pt x="166688" y="133350"/>
                          </a:cubicBezTo>
                          <a:cubicBezTo>
                            <a:pt x="169573" y="142967"/>
                            <a:pt x="173778" y="152184"/>
                            <a:pt x="176213" y="161925"/>
                          </a:cubicBezTo>
                          <a:cubicBezTo>
                            <a:pt x="177800" y="168275"/>
                            <a:pt x="179094" y="174706"/>
                            <a:pt x="180975" y="180975"/>
                          </a:cubicBezTo>
                          <a:cubicBezTo>
                            <a:pt x="183860" y="190592"/>
                            <a:pt x="190500" y="209550"/>
                            <a:pt x="190500" y="209550"/>
                          </a:cubicBezTo>
                          <a:lnTo>
                            <a:pt x="185738" y="223837"/>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92" name="Freeform 391"/>
                    <p:cNvSpPr/>
                    <p:nvPr/>
                  </p:nvSpPr>
                  <p:spPr>
                    <a:xfrm>
                      <a:off x="4296585" y="1684451"/>
                      <a:ext cx="28936" cy="371475"/>
                    </a:xfrm>
                    <a:custGeom>
                      <a:avLst/>
                      <a:gdLst>
                        <a:gd name="connsiteX0" fmla="*/ 0 w 28936"/>
                        <a:gd name="connsiteY0" fmla="*/ 0 h 371475"/>
                        <a:gd name="connsiteX1" fmla="*/ 19050 w 28936"/>
                        <a:gd name="connsiteY1" fmla="*/ 161925 h 371475"/>
                        <a:gd name="connsiteX2" fmla="*/ 28575 w 28936"/>
                        <a:gd name="connsiteY2" fmla="*/ 176212 h 371475"/>
                        <a:gd name="connsiteX3" fmla="*/ 23813 w 28936"/>
                        <a:gd name="connsiteY3" fmla="*/ 352425 h 371475"/>
                        <a:gd name="connsiteX4" fmla="*/ 14288 w 28936"/>
                        <a:gd name="connsiteY4" fmla="*/ 371475 h 371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36" h="371475">
                          <a:moveTo>
                            <a:pt x="0" y="0"/>
                          </a:moveTo>
                          <a:cubicBezTo>
                            <a:pt x="6350" y="53975"/>
                            <a:pt x="10351" y="108279"/>
                            <a:pt x="19050" y="161925"/>
                          </a:cubicBezTo>
                          <a:cubicBezTo>
                            <a:pt x="19966" y="167575"/>
                            <a:pt x="28432" y="170490"/>
                            <a:pt x="28575" y="176212"/>
                          </a:cubicBezTo>
                          <a:cubicBezTo>
                            <a:pt x="30044" y="234953"/>
                            <a:pt x="26747" y="293739"/>
                            <a:pt x="23813" y="352425"/>
                          </a:cubicBezTo>
                          <a:cubicBezTo>
                            <a:pt x="23237" y="363944"/>
                            <a:pt x="20409" y="365353"/>
                            <a:pt x="14288" y="371475"/>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93" name="Freeform 392"/>
                    <p:cNvSpPr/>
                    <p:nvPr/>
                  </p:nvSpPr>
                  <p:spPr>
                    <a:xfrm>
                      <a:off x="4320398" y="1874951"/>
                      <a:ext cx="161925" cy="195262"/>
                    </a:xfrm>
                    <a:custGeom>
                      <a:avLst/>
                      <a:gdLst>
                        <a:gd name="connsiteX0" fmla="*/ 161925 w 161925"/>
                        <a:gd name="connsiteY0" fmla="*/ 0 h 195262"/>
                        <a:gd name="connsiteX1" fmla="*/ 71437 w 161925"/>
                        <a:gd name="connsiteY1" fmla="*/ 100012 h 195262"/>
                        <a:gd name="connsiteX2" fmla="*/ 66675 w 161925"/>
                        <a:gd name="connsiteY2" fmla="*/ 114300 h 195262"/>
                        <a:gd name="connsiteX3" fmla="*/ 52387 w 161925"/>
                        <a:gd name="connsiteY3" fmla="*/ 128587 h 195262"/>
                        <a:gd name="connsiteX4" fmla="*/ 28575 w 161925"/>
                        <a:gd name="connsiteY4" fmla="*/ 152400 h 195262"/>
                        <a:gd name="connsiteX5" fmla="*/ 14287 w 161925"/>
                        <a:gd name="connsiteY5" fmla="*/ 180975 h 195262"/>
                        <a:gd name="connsiteX6" fmla="*/ 0 w 161925"/>
                        <a:gd name="connsiteY6" fmla="*/ 195262 h 195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925" h="195262">
                          <a:moveTo>
                            <a:pt x="161925" y="0"/>
                          </a:moveTo>
                          <a:cubicBezTo>
                            <a:pt x="131762" y="33337"/>
                            <a:pt x="100218" y="65475"/>
                            <a:pt x="71437" y="100012"/>
                          </a:cubicBezTo>
                          <a:cubicBezTo>
                            <a:pt x="68223" y="103869"/>
                            <a:pt x="69460" y="110123"/>
                            <a:pt x="66675" y="114300"/>
                          </a:cubicBezTo>
                          <a:cubicBezTo>
                            <a:pt x="62939" y="119904"/>
                            <a:pt x="56699" y="123413"/>
                            <a:pt x="52387" y="128587"/>
                          </a:cubicBezTo>
                          <a:cubicBezTo>
                            <a:pt x="32541" y="152402"/>
                            <a:pt x="54770" y="134936"/>
                            <a:pt x="28575" y="152400"/>
                          </a:cubicBezTo>
                          <a:cubicBezTo>
                            <a:pt x="23802" y="166718"/>
                            <a:pt x="24544" y="168666"/>
                            <a:pt x="14287" y="180975"/>
                          </a:cubicBezTo>
                          <a:cubicBezTo>
                            <a:pt x="9975" y="186149"/>
                            <a:pt x="0" y="195262"/>
                            <a:pt x="0" y="195262"/>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357" name="Group 356"/>
                  <p:cNvGrpSpPr/>
                  <p:nvPr/>
                </p:nvGrpSpPr>
                <p:grpSpPr>
                  <a:xfrm rot="4106863" flipH="1">
                    <a:off x="4337635" y="2344176"/>
                    <a:ext cx="376238" cy="412359"/>
                    <a:chOff x="4106085" y="1684451"/>
                    <a:chExt cx="376238" cy="412358"/>
                  </a:xfrm>
                  <a:grpFill/>
                </p:grpSpPr>
                <p:sp>
                  <p:nvSpPr>
                    <p:cNvPr id="370" name="Oval 369"/>
                    <p:cNvSpPr/>
                    <p:nvPr/>
                  </p:nvSpPr>
                  <p:spPr>
                    <a:xfrm rot="1020000">
                      <a:off x="4197527" y="185625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71" name="Oval 370"/>
                    <p:cNvSpPr/>
                    <p:nvPr/>
                  </p:nvSpPr>
                  <p:spPr>
                    <a:xfrm rot="-960000">
                      <a:off x="4349927" y="200865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72" name="Oval 371"/>
                    <p:cNvSpPr/>
                    <p:nvPr/>
                  </p:nvSpPr>
                  <p:spPr>
                    <a:xfrm rot="1020000">
                      <a:off x="4142525" y="1825415"/>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73" name="Oval 372"/>
                    <p:cNvSpPr/>
                    <p:nvPr/>
                  </p:nvSpPr>
                  <p:spPr>
                    <a:xfrm rot="-960000">
                      <a:off x="4392399" y="1954003"/>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74" name="Oval 373"/>
                    <p:cNvSpPr/>
                    <p:nvPr/>
                  </p:nvSpPr>
                  <p:spPr>
                    <a:xfrm rot="-960000">
                      <a:off x="4430697" y="1885412"/>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75" name="Oval 374"/>
                    <p:cNvSpPr/>
                    <p:nvPr/>
                  </p:nvSpPr>
                  <p:spPr>
                    <a:xfrm rot="1020000">
                      <a:off x="4233005" y="1939235"/>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76" name="Oval 375"/>
                    <p:cNvSpPr/>
                    <p:nvPr/>
                  </p:nvSpPr>
                  <p:spPr>
                    <a:xfrm rot="1980000">
                      <a:off x="4255776" y="169639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77" name="Oval 376"/>
                    <p:cNvSpPr/>
                    <p:nvPr/>
                  </p:nvSpPr>
                  <p:spPr>
                    <a:xfrm rot="1260000">
                      <a:off x="4293389" y="1753639"/>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78" name="Oval 377"/>
                    <p:cNvSpPr/>
                    <p:nvPr/>
                  </p:nvSpPr>
                  <p:spPr>
                    <a:xfrm rot="1260000">
                      <a:off x="4296413" y="1866957"/>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79" name="Freeform 378"/>
                    <p:cNvSpPr/>
                    <p:nvPr/>
                  </p:nvSpPr>
                  <p:spPr>
                    <a:xfrm>
                      <a:off x="4106085" y="1817801"/>
                      <a:ext cx="190500" cy="223837"/>
                    </a:xfrm>
                    <a:custGeom>
                      <a:avLst/>
                      <a:gdLst>
                        <a:gd name="connsiteX0" fmla="*/ 0 w 190500"/>
                        <a:gd name="connsiteY0" fmla="*/ 0 h 223837"/>
                        <a:gd name="connsiteX1" fmla="*/ 23813 w 190500"/>
                        <a:gd name="connsiteY1" fmla="*/ 4762 h 223837"/>
                        <a:gd name="connsiteX2" fmla="*/ 76200 w 190500"/>
                        <a:gd name="connsiteY2" fmla="*/ 19050 h 223837"/>
                        <a:gd name="connsiteX3" fmla="*/ 114300 w 190500"/>
                        <a:gd name="connsiteY3" fmla="*/ 47625 h 223837"/>
                        <a:gd name="connsiteX4" fmla="*/ 119063 w 190500"/>
                        <a:gd name="connsiteY4" fmla="*/ 61912 h 223837"/>
                        <a:gd name="connsiteX5" fmla="*/ 142875 w 190500"/>
                        <a:gd name="connsiteY5" fmla="*/ 90487 h 223837"/>
                        <a:gd name="connsiteX6" fmla="*/ 161925 w 190500"/>
                        <a:gd name="connsiteY6" fmla="*/ 114300 h 223837"/>
                        <a:gd name="connsiteX7" fmla="*/ 166688 w 190500"/>
                        <a:gd name="connsiteY7" fmla="*/ 133350 h 223837"/>
                        <a:gd name="connsiteX8" fmla="*/ 176213 w 190500"/>
                        <a:gd name="connsiteY8" fmla="*/ 161925 h 223837"/>
                        <a:gd name="connsiteX9" fmla="*/ 180975 w 190500"/>
                        <a:gd name="connsiteY9" fmla="*/ 180975 h 223837"/>
                        <a:gd name="connsiteX10" fmla="*/ 190500 w 190500"/>
                        <a:gd name="connsiteY10" fmla="*/ 209550 h 223837"/>
                        <a:gd name="connsiteX11" fmla="*/ 185738 w 190500"/>
                        <a:gd name="connsiteY11" fmla="*/ 223837 h 223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500" h="223837">
                          <a:moveTo>
                            <a:pt x="0" y="0"/>
                          </a:moveTo>
                          <a:cubicBezTo>
                            <a:pt x="7938" y="1587"/>
                            <a:pt x="16003" y="2632"/>
                            <a:pt x="23813" y="4762"/>
                          </a:cubicBezTo>
                          <a:cubicBezTo>
                            <a:pt x="90301" y="22894"/>
                            <a:pt x="18168" y="7442"/>
                            <a:pt x="76200" y="19050"/>
                          </a:cubicBezTo>
                          <a:cubicBezTo>
                            <a:pt x="94825" y="28363"/>
                            <a:pt x="100927" y="28903"/>
                            <a:pt x="114300" y="47625"/>
                          </a:cubicBezTo>
                          <a:cubicBezTo>
                            <a:pt x="117218" y="51710"/>
                            <a:pt x="116818" y="57422"/>
                            <a:pt x="119063" y="61912"/>
                          </a:cubicBezTo>
                          <a:cubicBezTo>
                            <a:pt x="125695" y="75175"/>
                            <a:pt x="132341" y="79953"/>
                            <a:pt x="142875" y="90487"/>
                          </a:cubicBezTo>
                          <a:cubicBezTo>
                            <a:pt x="158446" y="137198"/>
                            <a:pt x="133202" y="71215"/>
                            <a:pt x="161925" y="114300"/>
                          </a:cubicBezTo>
                          <a:cubicBezTo>
                            <a:pt x="165556" y="119746"/>
                            <a:pt x="164807" y="127081"/>
                            <a:pt x="166688" y="133350"/>
                          </a:cubicBezTo>
                          <a:cubicBezTo>
                            <a:pt x="169573" y="142967"/>
                            <a:pt x="173778" y="152184"/>
                            <a:pt x="176213" y="161925"/>
                          </a:cubicBezTo>
                          <a:cubicBezTo>
                            <a:pt x="177800" y="168275"/>
                            <a:pt x="179094" y="174706"/>
                            <a:pt x="180975" y="180975"/>
                          </a:cubicBezTo>
                          <a:cubicBezTo>
                            <a:pt x="183860" y="190592"/>
                            <a:pt x="190500" y="209550"/>
                            <a:pt x="190500" y="209550"/>
                          </a:cubicBezTo>
                          <a:lnTo>
                            <a:pt x="185738" y="223837"/>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0" name="Freeform 379"/>
                    <p:cNvSpPr/>
                    <p:nvPr/>
                  </p:nvSpPr>
                  <p:spPr>
                    <a:xfrm>
                      <a:off x="4296585" y="1684451"/>
                      <a:ext cx="28936" cy="371475"/>
                    </a:xfrm>
                    <a:custGeom>
                      <a:avLst/>
                      <a:gdLst>
                        <a:gd name="connsiteX0" fmla="*/ 0 w 28936"/>
                        <a:gd name="connsiteY0" fmla="*/ 0 h 371475"/>
                        <a:gd name="connsiteX1" fmla="*/ 19050 w 28936"/>
                        <a:gd name="connsiteY1" fmla="*/ 161925 h 371475"/>
                        <a:gd name="connsiteX2" fmla="*/ 28575 w 28936"/>
                        <a:gd name="connsiteY2" fmla="*/ 176212 h 371475"/>
                        <a:gd name="connsiteX3" fmla="*/ 23813 w 28936"/>
                        <a:gd name="connsiteY3" fmla="*/ 352425 h 371475"/>
                        <a:gd name="connsiteX4" fmla="*/ 14288 w 28936"/>
                        <a:gd name="connsiteY4" fmla="*/ 371475 h 371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36" h="371475">
                          <a:moveTo>
                            <a:pt x="0" y="0"/>
                          </a:moveTo>
                          <a:cubicBezTo>
                            <a:pt x="6350" y="53975"/>
                            <a:pt x="10351" y="108279"/>
                            <a:pt x="19050" y="161925"/>
                          </a:cubicBezTo>
                          <a:cubicBezTo>
                            <a:pt x="19966" y="167575"/>
                            <a:pt x="28432" y="170490"/>
                            <a:pt x="28575" y="176212"/>
                          </a:cubicBezTo>
                          <a:cubicBezTo>
                            <a:pt x="30044" y="234953"/>
                            <a:pt x="26747" y="293739"/>
                            <a:pt x="23813" y="352425"/>
                          </a:cubicBezTo>
                          <a:cubicBezTo>
                            <a:pt x="23237" y="363944"/>
                            <a:pt x="20409" y="365353"/>
                            <a:pt x="14288" y="371475"/>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1" name="Freeform 380"/>
                    <p:cNvSpPr/>
                    <p:nvPr/>
                  </p:nvSpPr>
                  <p:spPr>
                    <a:xfrm>
                      <a:off x="4320398" y="1874951"/>
                      <a:ext cx="161925" cy="195262"/>
                    </a:xfrm>
                    <a:custGeom>
                      <a:avLst/>
                      <a:gdLst>
                        <a:gd name="connsiteX0" fmla="*/ 161925 w 161925"/>
                        <a:gd name="connsiteY0" fmla="*/ 0 h 195262"/>
                        <a:gd name="connsiteX1" fmla="*/ 71437 w 161925"/>
                        <a:gd name="connsiteY1" fmla="*/ 100012 h 195262"/>
                        <a:gd name="connsiteX2" fmla="*/ 66675 w 161925"/>
                        <a:gd name="connsiteY2" fmla="*/ 114300 h 195262"/>
                        <a:gd name="connsiteX3" fmla="*/ 52387 w 161925"/>
                        <a:gd name="connsiteY3" fmla="*/ 128587 h 195262"/>
                        <a:gd name="connsiteX4" fmla="*/ 28575 w 161925"/>
                        <a:gd name="connsiteY4" fmla="*/ 152400 h 195262"/>
                        <a:gd name="connsiteX5" fmla="*/ 14287 w 161925"/>
                        <a:gd name="connsiteY5" fmla="*/ 180975 h 195262"/>
                        <a:gd name="connsiteX6" fmla="*/ 0 w 161925"/>
                        <a:gd name="connsiteY6" fmla="*/ 195262 h 195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925" h="195262">
                          <a:moveTo>
                            <a:pt x="161925" y="0"/>
                          </a:moveTo>
                          <a:cubicBezTo>
                            <a:pt x="131762" y="33337"/>
                            <a:pt x="100218" y="65475"/>
                            <a:pt x="71437" y="100012"/>
                          </a:cubicBezTo>
                          <a:cubicBezTo>
                            <a:pt x="68223" y="103869"/>
                            <a:pt x="69460" y="110123"/>
                            <a:pt x="66675" y="114300"/>
                          </a:cubicBezTo>
                          <a:cubicBezTo>
                            <a:pt x="62939" y="119904"/>
                            <a:pt x="56699" y="123413"/>
                            <a:pt x="52387" y="128587"/>
                          </a:cubicBezTo>
                          <a:cubicBezTo>
                            <a:pt x="32541" y="152402"/>
                            <a:pt x="54770" y="134936"/>
                            <a:pt x="28575" y="152400"/>
                          </a:cubicBezTo>
                          <a:cubicBezTo>
                            <a:pt x="23802" y="166718"/>
                            <a:pt x="24544" y="168666"/>
                            <a:pt x="14287" y="180975"/>
                          </a:cubicBezTo>
                          <a:cubicBezTo>
                            <a:pt x="9975" y="186149"/>
                            <a:pt x="0" y="195262"/>
                            <a:pt x="0" y="195262"/>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358" name="Oval 357"/>
                  <p:cNvSpPr/>
                  <p:nvPr/>
                </p:nvSpPr>
                <p:spPr>
                  <a:xfrm rot="18928355">
                    <a:off x="4042093" y="2462680"/>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59" name="Oval 358"/>
                  <p:cNvSpPr/>
                  <p:nvPr/>
                </p:nvSpPr>
                <p:spPr>
                  <a:xfrm rot="16948355">
                    <a:off x="4248708" y="2401368"/>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60" name="Oval 359"/>
                  <p:cNvSpPr/>
                  <p:nvPr/>
                </p:nvSpPr>
                <p:spPr>
                  <a:xfrm rot="18928355">
                    <a:off x="3988755" y="249632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61" name="Oval 360"/>
                  <p:cNvSpPr/>
                  <p:nvPr/>
                </p:nvSpPr>
                <p:spPr>
                  <a:xfrm rot="16948355">
                    <a:off x="4220914" y="2337978"/>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62" name="Oval 361"/>
                  <p:cNvSpPr/>
                  <p:nvPr/>
                </p:nvSpPr>
                <p:spPr>
                  <a:xfrm rot="16948355">
                    <a:off x="4178877" y="2271613"/>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63" name="Oval 362"/>
                  <p:cNvSpPr/>
                  <p:nvPr/>
                </p:nvSpPr>
                <p:spPr>
                  <a:xfrm rot="18928355">
                    <a:off x="4131943" y="2471052"/>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64" name="Oval 363"/>
                  <p:cNvSpPr/>
                  <p:nvPr/>
                </p:nvSpPr>
                <p:spPr>
                  <a:xfrm rot="1711645" flipH="1">
                    <a:off x="3987553" y="2221774"/>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65" name="Oval 364"/>
                  <p:cNvSpPr/>
                  <p:nvPr/>
                </p:nvSpPr>
                <p:spPr>
                  <a:xfrm rot="2431645" flipH="1">
                    <a:off x="4055804" y="2216000"/>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66" name="Oval 365"/>
                  <p:cNvSpPr/>
                  <p:nvPr/>
                </p:nvSpPr>
                <p:spPr>
                  <a:xfrm rot="2431645" flipH="1">
                    <a:off x="4156857" y="2267365"/>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67" name="Freeform 366"/>
                  <p:cNvSpPr/>
                  <p:nvPr/>
                </p:nvSpPr>
                <p:spPr>
                  <a:xfrm rot="17908355">
                    <a:off x="3986447" y="2425596"/>
                    <a:ext cx="190500" cy="223838"/>
                  </a:xfrm>
                  <a:custGeom>
                    <a:avLst/>
                    <a:gdLst>
                      <a:gd name="connsiteX0" fmla="*/ 0 w 190500"/>
                      <a:gd name="connsiteY0" fmla="*/ 0 h 223837"/>
                      <a:gd name="connsiteX1" fmla="*/ 23813 w 190500"/>
                      <a:gd name="connsiteY1" fmla="*/ 4762 h 223837"/>
                      <a:gd name="connsiteX2" fmla="*/ 76200 w 190500"/>
                      <a:gd name="connsiteY2" fmla="*/ 19050 h 223837"/>
                      <a:gd name="connsiteX3" fmla="*/ 114300 w 190500"/>
                      <a:gd name="connsiteY3" fmla="*/ 47625 h 223837"/>
                      <a:gd name="connsiteX4" fmla="*/ 119063 w 190500"/>
                      <a:gd name="connsiteY4" fmla="*/ 61912 h 223837"/>
                      <a:gd name="connsiteX5" fmla="*/ 142875 w 190500"/>
                      <a:gd name="connsiteY5" fmla="*/ 90487 h 223837"/>
                      <a:gd name="connsiteX6" fmla="*/ 161925 w 190500"/>
                      <a:gd name="connsiteY6" fmla="*/ 114300 h 223837"/>
                      <a:gd name="connsiteX7" fmla="*/ 166688 w 190500"/>
                      <a:gd name="connsiteY7" fmla="*/ 133350 h 223837"/>
                      <a:gd name="connsiteX8" fmla="*/ 176213 w 190500"/>
                      <a:gd name="connsiteY8" fmla="*/ 161925 h 223837"/>
                      <a:gd name="connsiteX9" fmla="*/ 180975 w 190500"/>
                      <a:gd name="connsiteY9" fmla="*/ 180975 h 223837"/>
                      <a:gd name="connsiteX10" fmla="*/ 190500 w 190500"/>
                      <a:gd name="connsiteY10" fmla="*/ 209550 h 223837"/>
                      <a:gd name="connsiteX11" fmla="*/ 185738 w 190500"/>
                      <a:gd name="connsiteY11" fmla="*/ 223837 h 223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500" h="223837">
                        <a:moveTo>
                          <a:pt x="0" y="0"/>
                        </a:moveTo>
                        <a:cubicBezTo>
                          <a:pt x="7938" y="1587"/>
                          <a:pt x="16003" y="2632"/>
                          <a:pt x="23813" y="4762"/>
                        </a:cubicBezTo>
                        <a:cubicBezTo>
                          <a:pt x="90301" y="22894"/>
                          <a:pt x="18168" y="7442"/>
                          <a:pt x="76200" y="19050"/>
                        </a:cubicBezTo>
                        <a:cubicBezTo>
                          <a:pt x="94825" y="28363"/>
                          <a:pt x="100927" y="28903"/>
                          <a:pt x="114300" y="47625"/>
                        </a:cubicBezTo>
                        <a:cubicBezTo>
                          <a:pt x="117218" y="51710"/>
                          <a:pt x="116818" y="57422"/>
                          <a:pt x="119063" y="61912"/>
                        </a:cubicBezTo>
                        <a:cubicBezTo>
                          <a:pt x="125695" y="75175"/>
                          <a:pt x="132341" y="79953"/>
                          <a:pt x="142875" y="90487"/>
                        </a:cubicBezTo>
                        <a:cubicBezTo>
                          <a:pt x="158446" y="137198"/>
                          <a:pt x="133202" y="71215"/>
                          <a:pt x="161925" y="114300"/>
                        </a:cubicBezTo>
                        <a:cubicBezTo>
                          <a:pt x="165556" y="119746"/>
                          <a:pt x="164807" y="127081"/>
                          <a:pt x="166688" y="133350"/>
                        </a:cubicBezTo>
                        <a:cubicBezTo>
                          <a:pt x="169573" y="142967"/>
                          <a:pt x="173778" y="152184"/>
                          <a:pt x="176213" y="161925"/>
                        </a:cubicBezTo>
                        <a:cubicBezTo>
                          <a:pt x="177800" y="168275"/>
                          <a:pt x="179094" y="174706"/>
                          <a:pt x="180975" y="180975"/>
                        </a:cubicBezTo>
                        <a:cubicBezTo>
                          <a:pt x="183860" y="190592"/>
                          <a:pt x="190500" y="209550"/>
                          <a:pt x="190500" y="209550"/>
                        </a:cubicBezTo>
                        <a:lnTo>
                          <a:pt x="185738" y="223837"/>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68" name="Freeform 367"/>
                  <p:cNvSpPr/>
                  <p:nvPr/>
                </p:nvSpPr>
                <p:spPr>
                  <a:xfrm rot="19020000">
                    <a:off x="4141760" y="2151599"/>
                    <a:ext cx="28936" cy="386992"/>
                  </a:xfrm>
                  <a:custGeom>
                    <a:avLst/>
                    <a:gdLst>
                      <a:gd name="connsiteX0" fmla="*/ 0 w 28936"/>
                      <a:gd name="connsiteY0" fmla="*/ 0 h 371475"/>
                      <a:gd name="connsiteX1" fmla="*/ 19050 w 28936"/>
                      <a:gd name="connsiteY1" fmla="*/ 161925 h 371475"/>
                      <a:gd name="connsiteX2" fmla="*/ 28575 w 28936"/>
                      <a:gd name="connsiteY2" fmla="*/ 176212 h 371475"/>
                      <a:gd name="connsiteX3" fmla="*/ 23813 w 28936"/>
                      <a:gd name="connsiteY3" fmla="*/ 352425 h 371475"/>
                      <a:gd name="connsiteX4" fmla="*/ 14288 w 28936"/>
                      <a:gd name="connsiteY4" fmla="*/ 371475 h 371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36" h="371475">
                        <a:moveTo>
                          <a:pt x="0" y="0"/>
                        </a:moveTo>
                        <a:cubicBezTo>
                          <a:pt x="6350" y="53975"/>
                          <a:pt x="10351" y="108279"/>
                          <a:pt x="19050" y="161925"/>
                        </a:cubicBezTo>
                        <a:cubicBezTo>
                          <a:pt x="19966" y="167575"/>
                          <a:pt x="28432" y="170490"/>
                          <a:pt x="28575" y="176212"/>
                        </a:cubicBezTo>
                        <a:cubicBezTo>
                          <a:pt x="30044" y="234953"/>
                          <a:pt x="26747" y="293739"/>
                          <a:pt x="23813" y="352425"/>
                        </a:cubicBezTo>
                        <a:cubicBezTo>
                          <a:pt x="23237" y="363944"/>
                          <a:pt x="20409" y="365353"/>
                          <a:pt x="14288" y="371475"/>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69" name="Freeform 368"/>
                  <p:cNvSpPr/>
                  <p:nvPr/>
                </p:nvSpPr>
                <p:spPr>
                  <a:xfrm rot="17908355">
                    <a:off x="4133767" y="2284488"/>
                    <a:ext cx="161925" cy="195262"/>
                  </a:xfrm>
                  <a:custGeom>
                    <a:avLst/>
                    <a:gdLst>
                      <a:gd name="connsiteX0" fmla="*/ 161925 w 161925"/>
                      <a:gd name="connsiteY0" fmla="*/ 0 h 195262"/>
                      <a:gd name="connsiteX1" fmla="*/ 71437 w 161925"/>
                      <a:gd name="connsiteY1" fmla="*/ 100012 h 195262"/>
                      <a:gd name="connsiteX2" fmla="*/ 66675 w 161925"/>
                      <a:gd name="connsiteY2" fmla="*/ 114300 h 195262"/>
                      <a:gd name="connsiteX3" fmla="*/ 52387 w 161925"/>
                      <a:gd name="connsiteY3" fmla="*/ 128587 h 195262"/>
                      <a:gd name="connsiteX4" fmla="*/ 28575 w 161925"/>
                      <a:gd name="connsiteY4" fmla="*/ 152400 h 195262"/>
                      <a:gd name="connsiteX5" fmla="*/ 14287 w 161925"/>
                      <a:gd name="connsiteY5" fmla="*/ 180975 h 195262"/>
                      <a:gd name="connsiteX6" fmla="*/ 0 w 161925"/>
                      <a:gd name="connsiteY6" fmla="*/ 195262 h 195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925" h="195262">
                        <a:moveTo>
                          <a:pt x="161925" y="0"/>
                        </a:moveTo>
                        <a:cubicBezTo>
                          <a:pt x="131762" y="33337"/>
                          <a:pt x="100218" y="65475"/>
                          <a:pt x="71437" y="100012"/>
                        </a:cubicBezTo>
                        <a:cubicBezTo>
                          <a:pt x="68223" y="103869"/>
                          <a:pt x="69460" y="110123"/>
                          <a:pt x="66675" y="114300"/>
                        </a:cubicBezTo>
                        <a:cubicBezTo>
                          <a:pt x="62939" y="119904"/>
                          <a:pt x="56699" y="123413"/>
                          <a:pt x="52387" y="128587"/>
                        </a:cubicBezTo>
                        <a:cubicBezTo>
                          <a:pt x="32541" y="152402"/>
                          <a:pt x="54770" y="134936"/>
                          <a:pt x="28575" y="152400"/>
                        </a:cubicBezTo>
                        <a:cubicBezTo>
                          <a:pt x="23802" y="166718"/>
                          <a:pt x="24544" y="168666"/>
                          <a:pt x="14287" y="180975"/>
                        </a:cubicBezTo>
                        <a:cubicBezTo>
                          <a:pt x="9975" y="186149"/>
                          <a:pt x="0" y="195262"/>
                          <a:pt x="0" y="195262"/>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352" name="Freeform 351"/>
                <p:cNvSpPr/>
                <p:nvPr/>
              </p:nvSpPr>
              <p:spPr>
                <a:xfrm>
                  <a:off x="4343089" y="1899052"/>
                  <a:ext cx="60067" cy="743414"/>
                </a:xfrm>
                <a:custGeom>
                  <a:avLst/>
                  <a:gdLst>
                    <a:gd name="connsiteX0" fmla="*/ 0 w 28575"/>
                    <a:gd name="connsiteY0" fmla="*/ 0 h 461962"/>
                    <a:gd name="connsiteX1" fmla="*/ 9525 w 28575"/>
                    <a:gd name="connsiteY1" fmla="*/ 400050 h 461962"/>
                    <a:gd name="connsiteX2" fmla="*/ 23812 w 28575"/>
                    <a:gd name="connsiteY2" fmla="*/ 447675 h 461962"/>
                    <a:gd name="connsiteX3" fmla="*/ 28575 w 28575"/>
                    <a:gd name="connsiteY3" fmla="*/ 461962 h 461962"/>
                  </a:gdLst>
                  <a:ahLst/>
                  <a:cxnLst>
                    <a:cxn ang="0">
                      <a:pos x="connsiteX0" y="connsiteY0"/>
                    </a:cxn>
                    <a:cxn ang="0">
                      <a:pos x="connsiteX1" y="connsiteY1"/>
                    </a:cxn>
                    <a:cxn ang="0">
                      <a:pos x="connsiteX2" y="connsiteY2"/>
                    </a:cxn>
                    <a:cxn ang="0">
                      <a:pos x="connsiteX3" y="connsiteY3"/>
                    </a:cxn>
                  </a:cxnLst>
                  <a:rect l="l" t="t" r="r" b="b"/>
                  <a:pathLst>
                    <a:path w="28575" h="461962">
                      <a:moveTo>
                        <a:pt x="0" y="0"/>
                      </a:moveTo>
                      <a:cubicBezTo>
                        <a:pt x="3175" y="133350"/>
                        <a:pt x="4980" y="266740"/>
                        <a:pt x="9525" y="400050"/>
                      </a:cubicBezTo>
                      <a:cubicBezTo>
                        <a:pt x="9798" y="408070"/>
                        <a:pt x="22837" y="444751"/>
                        <a:pt x="23812" y="447675"/>
                      </a:cubicBezTo>
                      <a:lnTo>
                        <a:pt x="28575" y="461962"/>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53" name="Freeform 352"/>
                <p:cNvSpPr/>
                <p:nvPr/>
              </p:nvSpPr>
              <p:spPr>
                <a:xfrm>
                  <a:off x="4385762" y="2056177"/>
                  <a:ext cx="228600" cy="591447"/>
                </a:xfrm>
                <a:custGeom>
                  <a:avLst/>
                  <a:gdLst>
                    <a:gd name="connsiteX0" fmla="*/ 0 w 228600"/>
                    <a:gd name="connsiteY0" fmla="*/ 457200 h 457200"/>
                    <a:gd name="connsiteX1" fmla="*/ 4763 w 228600"/>
                    <a:gd name="connsiteY1" fmla="*/ 257175 h 457200"/>
                    <a:gd name="connsiteX2" fmla="*/ 14288 w 228600"/>
                    <a:gd name="connsiteY2" fmla="*/ 228600 h 457200"/>
                    <a:gd name="connsiteX3" fmla="*/ 19050 w 228600"/>
                    <a:gd name="connsiteY3" fmla="*/ 209550 h 457200"/>
                    <a:gd name="connsiteX4" fmla="*/ 28575 w 228600"/>
                    <a:gd name="connsiteY4" fmla="*/ 195262 h 457200"/>
                    <a:gd name="connsiteX5" fmla="*/ 38100 w 228600"/>
                    <a:gd name="connsiteY5" fmla="*/ 171450 h 457200"/>
                    <a:gd name="connsiteX6" fmla="*/ 52388 w 228600"/>
                    <a:gd name="connsiteY6" fmla="*/ 152400 h 457200"/>
                    <a:gd name="connsiteX7" fmla="*/ 71438 w 228600"/>
                    <a:gd name="connsiteY7" fmla="*/ 114300 h 457200"/>
                    <a:gd name="connsiteX8" fmla="*/ 100013 w 228600"/>
                    <a:gd name="connsiteY8" fmla="*/ 85725 h 457200"/>
                    <a:gd name="connsiteX9" fmla="*/ 119063 w 228600"/>
                    <a:gd name="connsiteY9" fmla="*/ 76200 h 457200"/>
                    <a:gd name="connsiteX10" fmla="*/ 147638 w 228600"/>
                    <a:gd name="connsiteY10" fmla="*/ 61912 h 457200"/>
                    <a:gd name="connsiteX11" fmla="*/ 161925 w 228600"/>
                    <a:gd name="connsiteY11" fmla="*/ 47625 h 457200"/>
                    <a:gd name="connsiteX12" fmla="*/ 176213 w 228600"/>
                    <a:gd name="connsiteY12" fmla="*/ 42862 h 457200"/>
                    <a:gd name="connsiteX13" fmla="*/ 190500 w 228600"/>
                    <a:gd name="connsiteY13" fmla="*/ 33337 h 457200"/>
                    <a:gd name="connsiteX14" fmla="*/ 209550 w 228600"/>
                    <a:gd name="connsiteY14" fmla="*/ 19050 h 457200"/>
                    <a:gd name="connsiteX15" fmla="*/ 228600 w 228600"/>
                    <a:gd name="connsiteY15" fmla="*/ 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8600" h="457200">
                      <a:moveTo>
                        <a:pt x="0" y="457200"/>
                      </a:moveTo>
                      <a:cubicBezTo>
                        <a:pt x="1588" y="390525"/>
                        <a:pt x="603" y="323739"/>
                        <a:pt x="4763" y="257175"/>
                      </a:cubicBezTo>
                      <a:cubicBezTo>
                        <a:pt x="5389" y="247154"/>
                        <a:pt x="11403" y="238217"/>
                        <a:pt x="14288" y="228600"/>
                      </a:cubicBezTo>
                      <a:cubicBezTo>
                        <a:pt x="16169" y="222331"/>
                        <a:pt x="16472" y="215566"/>
                        <a:pt x="19050" y="209550"/>
                      </a:cubicBezTo>
                      <a:cubicBezTo>
                        <a:pt x="21305" y="204289"/>
                        <a:pt x="26015" y="200382"/>
                        <a:pt x="28575" y="195262"/>
                      </a:cubicBezTo>
                      <a:cubicBezTo>
                        <a:pt x="32398" y="187616"/>
                        <a:pt x="33948" y="178923"/>
                        <a:pt x="38100" y="171450"/>
                      </a:cubicBezTo>
                      <a:cubicBezTo>
                        <a:pt x="41955" y="164511"/>
                        <a:pt x="48388" y="159256"/>
                        <a:pt x="52388" y="152400"/>
                      </a:cubicBezTo>
                      <a:cubicBezTo>
                        <a:pt x="59543" y="140135"/>
                        <a:pt x="59624" y="122176"/>
                        <a:pt x="71438" y="114300"/>
                      </a:cubicBezTo>
                      <a:cubicBezTo>
                        <a:pt x="124281" y="79070"/>
                        <a:pt x="37980" y="138896"/>
                        <a:pt x="100013" y="85725"/>
                      </a:cubicBezTo>
                      <a:cubicBezTo>
                        <a:pt x="105403" y="81105"/>
                        <a:pt x="112899" y="79722"/>
                        <a:pt x="119063" y="76200"/>
                      </a:cubicBezTo>
                      <a:cubicBezTo>
                        <a:pt x="144914" y="61428"/>
                        <a:pt x="121441" y="70645"/>
                        <a:pt x="147638" y="61912"/>
                      </a:cubicBezTo>
                      <a:cubicBezTo>
                        <a:pt x="152400" y="57150"/>
                        <a:pt x="156321" y="51361"/>
                        <a:pt x="161925" y="47625"/>
                      </a:cubicBezTo>
                      <a:cubicBezTo>
                        <a:pt x="166102" y="44840"/>
                        <a:pt x="171723" y="45107"/>
                        <a:pt x="176213" y="42862"/>
                      </a:cubicBezTo>
                      <a:cubicBezTo>
                        <a:pt x="181332" y="40302"/>
                        <a:pt x="185842" y="36664"/>
                        <a:pt x="190500" y="33337"/>
                      </a:cubicBezTo>
                      <a:cubicBezTo>
                        <a:pt x="196959" y="28723"/>
                        <a:pt x="203523" y="24216"/>
                        <a:pt x="209550" y="19050"/>
                      </a:cubicBezTo>
                      <a:lnTo>
                        <a:pt x="228600" y="0"/>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54" name="Freeform 353"/>
                <p:cNvSpPr/>
                <p:nvPr/>
              </p:nvSpPr>
              <p:spPr>
                <a:xfrm flipH="1">
                  <a:off x="4115538" y="1957353"/>
                  <a:ext cx="228600" cy="610285"/>
                </a:xfrm>
                <a:custGeom>
                  <a:avLst/>
                  <a:gdLst>
                    <a:gd name="connsiteX0" fmla="*/ 0 w 228600"/>
                    <a:gd name="connsiteY0" fmla="*/ 457200 h 457200"/>
                    <a:gd name="connsiteX1" fmla="*/ 4763 w 228600"/>
                    <a:gd name="connsiteY1" fmla="*/ 257175 h 457200"/>
                    <a:gd name="connsiteX2" fmla="*/ 14288 w 228600"/>
                    <a:gd name="connsiteY2" fmla="*/ 228600 h 457200"/>
                    <a:gd name="connsiteX3" fmla="*/ 19050 w 228600"/>
                    <a:gd name="connsiteY3" fmla="*/ 209550 h 457200"/>
                    <a:gd name="connsiteX4" fmla="*/ 28575 w 228600"/>
                    <a:gd name="connsiteY4" fmla="*/ 195262 h 457200"/>
                    <a:gd name="connsiteX5" fmla="*/ 38100 w 228600"/>
                    <a:gd name="connsiteY5" fmla="*/ 171450 h 457200"/>
                    <a:gd name="connsiteX6" fmla="*/ 52388 w 228600"/>
                    <a:gd name="connsiteY6" fmla="*/ 152400 h 457200"/>
                    <a:gd name="connsiteX7" fmla="*/ 71438 w 228600"/>
                    <a:gd name="connsiteY7" fmla="*/ 114300 h 457200"/>
                    <a:gd name="connsiteX8" fmla="*/ 100013 w 228600"/>
                    <a:gd name="connsiteY8" fmla="*/ 85725 h 457200"/>
                    <a:gd name="connsiteX9" fmla="*/ 119063 w 228600"/>
                    <a:gd name="connsiteY9" fmla="*/ 76200 h 457200"/>
                    <a:gd name="connsiteX10" fmla="*/ 147638 w 228600"/>
                    <a:gd name="connsiteY10" fmla="*/ 61912 h 457200"/>
                    <a:gd name="connsiteX11" fmla="*/ 161925 w 228600"/>
                    <a:gd name="connsiteY11" fmla="*/ 47625 h 457200"/>
                    <a:gd name="connsiteX12" fmla="*/ 176213 w 228600"/>
                    <a:gd name="connsiteY12" fmla="*/ 42862 h 457200"/>
                    <a:gd name="connsiteX13" fmla="*/ 190500 w 228600"/>
                    <a:gd name="connsiteY13" fmla="*/ 33337 h 457200"/>
                    <a:gd name="connsiteX14" fmla="*/ 209550 w 228600"/>
                    <a:gd name="connsiteY14" fmla="*/ 19050 h 457200"/>
                    <a:gd name="connsiteX15" fmla="*/ 228600 w 228600"/>
                    <a:gd name="connsiteY15" fmla="*/ 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8600" h="457200">
                      <a:moveTo>
                        <a:pt x="0" y="457200"/>
                      </a:moveTo>
                      <a:cubicBezTo>
                        <a:pt x="1588" y="390525"/>
                        <a:pt x="603" y="323739"/>
                        <a:pt x="4763" y="257175"/>
                      </a:cubicBezTo>
                      <a:cubicBezTo>
                        <a:pt x="5389" y="247154"/>
                        <a:pt x="11403" y="238217"/>
                        <a:pt x="14288" y="228600"/>
                      </a:cubicBezTo>
                      <a:cubicBezTo>
                        <a:pt x="16169" y="222331"/>
                        <a:pt x="16472" y="215566"/>
                        <a:pt x="19050" y="209550"/>
                      </a:cubicBezTo>
                      <a:cubicBezTo>
                        <a:pt x="21305" y="204289"/>
                        <a:pt x="26015" y="200382"/>
                        <a:pt x="28575" y="195262"/>
                      </a:cubicBezTo>
                      <a:cubicBezTo>
                        <a:pt x="32398" y="187616"/>
                        <a:pt x="33948" y="178923"/>
                        <a:pt x="38100" y="171450"/>
                      </a:cubicBezTo>
                      <a:cubicBezTo>
                        <a:pt x="41955" y="164511"/>
                        <a:pt x="48388" y="159256"/>
                        <a:pt x="52388" y="152400"/>
                      </a:cubicBezTo>
                      <a:cubicBezTo>
                        <a:pt x="59543" y="140135"/>
                        <a:pt x="59624" y="122176"/>
                        <a:pt x="71438" y="114300"/>
                      </a:cubicBezTo>
                      <a:cubicBezTo>
                        <a:pt x="124281" y="79070"/>
                        <a:pt x="37980" y="138896"/>
                        <a:pt x="100013" y="85725"/>
                      </a:cubicBezTo>
                      <a:cubicBezTo>
                        <a:pt x="105403" y="81105"/>
                        <a:pt x="112899" y="79722"/>
                        <a:pt x="119063" y="76200"/>
                      </a:cubicBezTo>
                      <a:cubicBezTo>
                        <a:pt x="144914" y="61428"/>
                        <a:pt x="121441" y="70645"/>
                        <a:pt x="147638" y="61912"/>
                      </a:cubicBezTo>
                      <a:cubicBezTo>
                        <a:pt x="152400" y="57150"/>
                        <a:pt x="156321" y="51361"/>
                        <a:pt x="161925" y="47625"/>
                      </a:cubicBezTo>
                      <a:cubicBezTo>
                        <a:pt x="166102" y="44840"/>
                        <a:pt x="171723" y="45107"/>
                        <a:pt x="176213" y="42862"/>
                      </a:cubicBezTo>
                      <a:cubicBezTo>
                        <a:pt x="181332" y="40302"/>
                        <a:pt x="185842" y="36664"/>
                        <a:pt x="190500" y="33337"/>
                      </a:cubicBezTo>
                      <a:cubicBezTo>
                        <a:pt x="196959" y="28723"/>
                        <a:pt x="203523" y="24216"/>
                        <a:pt x="209550" y="19050"/>
                      </a:cubicBezTo>
                      <a:lnTo>
                        <a:pt x="228600" y="0"/>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394" name="Group 393"/>
              <p:cNvGrpSpPr/>
              <p:nvPr/>
            </p:nvGrpSpPr>
            <p:grpSpPr>
              <a:xfrm>
                <a:off x="4471205" y="3814425"/>
                <a:ext cx="347493" cy="884821"/>
                <a:chOff x="3945524" y="1199153"/>
                <a:chExt cx="753674" cy="1448471"/>
              </a:xfrm>
            </p:grpSpPr>
            <p:grpSp>
              <p:nvGrpSpPr>
                <p:cNvPr id="395" name="Group 394"/>
                <p:cNvGrpSpPr/>
                <p:nvPr/>
              </p:nvGrpSpPr>
              <p:grpSpPr>
                <a:xfrm>
                  <a:off x="3945524" y="1199153"/>
                  <a:ext cx="753674" cy="1248068"/>
                  <a:chOff x="3969778" y="1929542"/>
                  <a:chExt cx="762155" cy="1175603"/>
                </a:xfrm>
                <a:solidFill>
                  <a:srgbClr val="70AD47">
                    <a:lumMod val="40000"/>
                    <a:lumOff val="60000"/>
                  </a:srgbClr>
                </a:solidFill>
              </p:grpSpPr>
              <p:sp>
                <p:nvSpPr>
                  <p:cNvPr id="399" name="Freeform 398"/>
                  <p:cNvSpPr/>
                  <p:nvPr/>
                </p:nvSpPr>
                <p:spPr>
                  <a:xfrm>
                    <a:off x="4309763" y="2252660"/>
                    <a:ext cx="124137" cy="852485"/>
                  </a:xfrm>
                  <a:custGeom>
                    <a:avLst/>
                    <a:gdLst>
                      <a:gd name="connsiteX0" fmla="*/ 124137 w 124137"/>
                      <a:gd name="connsiteY0" fmla="*/ 852487 h 852487"/>
                      <a:gd name="connsiteX1" fmla="*/ 9837 w 124137"/>
                      <a:gd name="connsiteY1" fmla="*/ 257175 h 852487"/>
                      <a:gd name="connsiteX2" fmla="*/ 312 w 124137"/>
                      <a:gd name="connsiteY2" fmla="*/ 238125 h 852487"/>
                      <a:gd name="connsiteX3" fmla="*/ 5075 w 124137"/>
                      <a:gd name="connsiteY3" fmla="*/ 128587 h 852487"/>
                      <a:gd name="connsiteX4" fmla="*/ 19362 w 124137"/>
                      <a:gd name="connsiteY4" fmla="*/ 100012 h 852487"/>
                      <a:gd name="connsiteX5" fmla="*/ 33650 w 124137"/>
                      <a:gd name="connsiteY5" fmla="*/ 95250 h 852487"/>
                      <a:gd name="connsiteX6" fmla="*/ 47937 w 124137"/>
                      <a:gd name="connsiteY6" fmla="*/ 66675 h 852487"/>
                      <a:gd name="connsiteX7" fmla="*/ 57462 w 124137"/>
                      <a:gd name="connsiteY7" fmla="*/ 52387 h 852487"/>
                      <a:gd name="connsiteX8" fmla="*/ 62225 w 124137"/>
                      <a:gd name="connsiteY8" fmla="*/ 33337 h 852487"/>
                      <a:gd name="connsiteX9" fmla="*/ 66987 w 124137"/>
                      <a:gd name="connsiteY9" fmla="*/ 0 h 852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4137" h="852487">
                        <a:moveTo>
                          <a:pt x="124137" y="852487"/>
                        </a:moveTo>
                        <a:cubicBezTo>
                          <a:pt x="86037" y="654050"/>
                          <a:pt x="49760" y="455254"/>
                          <a:pt x="9837" y="257175"/>
                        </a:cubicBezTo>
                        <a:cubicBezTo>
                          <a:pt x="8434" y="250215"/>
                          <a:pt x="575" y="245220"/>
                          <a:pt x="312" y="238125"/>
                        </a:cubicBezTo>
                        <a:cubicBezTo>
                          <a:pt x="-1041" y="201603"/>
                          <a:pt x="2272" y="165027"/>
                          <a:pt x="5075" y="128587"/>
                        </a:cubicBezTo>
                        <a:cubicBezTo>
                          <a:pt x="5641" y="121232"/>
                          <a:pt x="13901" y="104381"/>
                          <a:pt x="19362" y="100012"/>
                        </a:cubicBezTo>
                        <a:cubicBezTo>
                          <a:pt x="23282" y="96876"/>
                          <a:pt x="28887" y="96837"/>
                          <a:pt x="33650" y="95250"/>
                        </a:cubicBezTo>
                        <a:cubicBezTo>
                          <a:pt x="60948" y="54301"/>
                          <a:pt x="28220" y="106111"/>
                          <a:pt x="47937" y="66675"/>
                        </a:cubicBezTo>
                        <a:cubicBezTo>
                          <a:pt x="50497" y="61555"/>
                          <a:pt x="54287" y="57150"/>
                          <a:pt x="57462" y="52387"/>
                        </a:cubicBezTo>
                        <a:cubicBezTo>
                          <a:pt x="59050" y="46037"/>
                          <a:pt x="61054" y="39777"/>
                          <a:pt x="62225" y="33337"/>
                        </a:cubicBezTo>
                        <a:cubicBezTo>
                          <a:pt x="64233" y="22293"/>
                          <a:pt x="66987" y="0"/>
                          <a:pt x="66987" y="0"/>
                        </a:cubicBez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400" name="Group 399"/>
                  <p:cNvGrpSpPr/>
                  <p:nvPr/>
                </p:nvGrpSpPr>
                <p:grpSpPr>
                  <a:xfrm>
                    <a:off x="4168363" y="1929542"/>
                    <a:ext cx="376239" cy="412357"/>
                    <a:chOff x="4106085" y="1684451"/>
                    <a:chExt cx="376238" cy="412358"/>
                  </a:xfrm>
                  <a:grpFill/>
                </p:grpSpPr>
                <p:sp>
                  <p:nvSpPr>
                    <p:cNvPr id="426" name="Oval 425"/>
                    <p:cNvSpPr/>
                    <p:nvPr/>
                  </p:nvSpPr>
                  <p:spPr>
                    <a:xfrm rot="1020000">
                      <a:off x="4197527" y="185625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27" name="Oval 426"/>
                    <p:cNvSpPr/>
                    <p:nvPr/>
                  </p:nvSpPr>
                  <p:spPr>
                    <a:xfrm rot="-960000">
                      <a:off x="4349927" y="200865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28" name="Oval 427"/>
                    <p:cNvSpPr/>
                    <p:nvPr/>
                  </p:nvSpPr>
                  <p:spPr>
                    <a:xfrm rot="1020000">
                      <a:off x="4142525" y="1825415"/>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29" name="Oval 428"/>
                    <p:cNvSpPr/>
                    <p:nvPr/>
                  </p:nvSpPr>
                  <p:spPr>
                    <a:xfrm rot="-960000">
                      <a:off x="4392399" y="1954003"/>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30" name="Oval 429"/>
                    <p:cNvSpPr/>
                    <p:nvPr/>
                  </p:nvSpPr>
                  <p:spPr>
                    <a:xfrm rot="-960000">
                      <a:off x="4430697" y="1885412"/>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31" name="Oval 430"/>
                    <p:cNvSpPr/>
                    <p:nvPr/>
                  </p:nvSpPr>
                  <p:spPr>
                    <a:xfrm rot="1020000">
                      <a:off x="4233005" y="1939235"/>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32" name="Oval 431"/>
                    <p:cNvSpPr/>
                    <p:nvPr/>
                  </p:nvSpPr>
                  <p:spPr>
                    <a:xfrm rot="1980000">
                      <a:off x="4255776" y="169639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33" name="Oval 432"/>
                    <p:cNvSpPr/>
                    <p:nvPr/>
                  </p:nvSpPr>
                  <p:spPr>
                    <a:xfrm rot="1260000">
                      <a:off x="4293389" y="1753639"/>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34" name="Oval 433"/>
                    <p:cNvSpPr/>
                    <p:nvPr/>
                  </p:nvSpPr>
                  <p:spPr>
                    <a:xfrm rot="1260000">
                      <a:off x="4296413" y="1866957"/>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35" name="Freeform 434"/>
                    <p:cNvSpPr/>
                    <p:nvPr/>
                  </p:nvSpPr>
                  <p:spPr>
                    <a:xfrm>
                      <a:off x="4106085" y="1817801"/>
                      <a:ext cx="190500" cy="223837"/>
                    </a:xfrm>
                    <a:custGeom>
                      <a:avLst/>
                      <a:gdLst>
                        <a:gd name="connsiteX0" fmla="*/ 0 w 190500"/>
                        <a:gd name="connsiteY0" fmla="*/ 0 h 223837"/>
                        <a:gd name="connsiteX1" fmla="*/ 23813 w 190500"/>
                        <a:gd name="connsiteY1" fmla="*/ 4762 h 223837"/>
                        <a:gd name="connsiteX2" fmla="*/ 76200 w 190500"/>
                        <a:gd name="connsiteY2" fmla="*/ 19050 h 223837"/>
                        <a:gd name="connsiteX3" fmla="*/ 114300 w 190500"/>
                        <a:gd name="connsiteY3" fmla="*/ 47625 h 223837"/>
                        <a:gd name="connsiteX4" fmla="*/ 119063 w 190500"/>
                        <a:gd name="connsiteY4" fmla="*/ 61912 h 223837"/>
                        <a:gd name="connsiteX5" fmla="*/ 142875 w 190500"/>
                        <a:gd name="connsiteY5" fmla="*/ 90487 h 223837"/>
                        <a:gd name="connsiteX6" fmla="*/ 161925 w 190500"/>
                        <a:gd name="connsiteY6" fmla="*/ 114300 h 223837"/>
                        <a:gd name="connsiteX7" fmla="*/ 166688 w 190500"/>
                        <a:gd name="connsiteY7" fmla="*/ 133350 h 223837"/>
                        <a:gd name="connsiteX8" fmla="*/ 176213 w 190500"/>
                        <a:gd name="connsiteY8" fmla="*/ 161925 h 223837"/>
                        <a:gd name="connsiteX9" fmla="*/ 180975 w 190500"/>
                        <a:gd name="connsiteY9" fmla="*/ 180975 h 223837"/>
                        <a:gd name="connsiteX10" fmla="*/ 190500 w 190500"/>
                        <a:gd name="connsiteY10" fmla="*/ 209550 h 223837"/>
                        <a:gd name="connsiteX11" fmla="*/ 185738 w 190500"/>
                        <a:gd name="connsiteY11" fmla="*/ 223837 h 223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500" h="223837">
                          <a:moveTo>
                            <a:pt x="0" y="0"/>
                          </a:moveTo>
                          <a:cubicBezTo>
                            <a:pt x="7938" y="1587"/>
                            <a:pt x="16003" y="2632"/>
                            <a:pt x="23813" y="4762"/>
                          </a:cubicBezTo>
                          <a:cubicBezTo>
                            <a:pt x="90301" y="22894"/>
                            <a:pt x="18168" y="7442"/>
                            <a:pt x="76200" y="19050"/>
                          </a:cubicBezTo>
                          <a:cubicBezTo>
                            <a:pt x="94825" y="28363"/>
                            <a:pt x="100927" y="28903"/>
                            <a:pt x="114300" y="47625"/>
                          </a:cubicBezTo>
                          <a:cubicBezTo>
                            <a:pt x="117218" y="51710"/>
                            <a:pt x="116818" y="57422"/>
                            <a:pt x="119063" y="61912"/>
                          </a:cubicBezTo>
                          <a:cubicBezTo>
                            <a:pt x="125695" y="75175"/>
                            <a:pt x="132341" y="79953"/>
                            <a:pt x="142875" y="90487"/>
                          </a:cubicBezTo>
                          <a:cubicBezTo>
                            <a:pt x="158446" y="137198"/>
                            <a:pt x="133202" y="71215"/>
                            <a:pt x="161925" y="114300"/>
                          </a:cubicBezTo>
                          <a:cubicBezTo>
                            <a:pt x="165556" y="119746"/>
                            <a:pt x="164807" y="127081"/>
                            <a:pt x="166688" y="133350"/>
                          </a:cubicBezTo>
                          <a:cubicBezTo>
                            <a:pt x="169573" y="142967"/>
                            <a:pt x="173778" y="152184"/>
                            <a:pt x="176213" y="161925"/>
                          </a:cubicBezTo>
                          <a:cubicBezTo>
                            <a:pt x="177800" y="168275"/>
                            <a:pt x="179094" y="174706"/>
                            <a:pt x="180975" y="180975"/>
                          </a:cubicBezTo>
                          <a:cubicBezTo>
                            <a:pt x="183860" y="190592"/>
                            <a:pt x="190500" y="209550"/>
                            <a:pt x="190500" y="209550"/>
                          </a:cubicBezTo>
                          <a:lnTo>
                            <a:pt x="185738" y="223837"/>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36" name="Freeform 435"/>
                    <p:cNvSpPr/>
                    <p:nvPr/>
                  </p:nvSpPr>
                  <p:spPr>
                    <a:xfrm>
                      <a:off x="4296585" y="1684451"/>
                      <a:ext cx="28936" cy="371475"/>
                    </a:xfrm>
                    <a:custGeom>
                      <a:avLst/>
                      <a:gdLst>
                        <a:gd name="connsiteX0" fmla="*/ 0 w 28936"/>
                        <a:gd name="connsiteY0" fmla="*/ 0 h 371475"/>
                        <a:gd name="connsiteX1" fmla="*/ 19050 w 28936"/>
                        <a:gd name="connsiteY1" fmla="*/ 161925 h 371475"/>
                        <a:gd name="connsiteX2" fmla="*/ 28575 w 28936"/>
                        <a:gd name="connsiteY2" fmla="*/ 176212 h 371475"/>
                        <a:gd name="connsiteX3" fmla="*/ 23813 w 28936"/>
                        <a:gd name="connsiteY3" fmla="*/ 352425 h 371475"/>
                        <a:gd name="connsiteX4" fmla="*/ 14288 w 28936"/>
                        <a:gd name="connsiteY4" fmla="*/ 371475 h 371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36" h="371475">
                          <a:moveTo>
                            <a:pt x="0" y="0"/>
                          </a:moveTo>
                          <a:cubicBezTo>
                            <a:pt x="6350" y="53975"/>
                            <a:pt x="10351" y="108279"/>
                            <a:pt x="19050" y="161925"/>
                          </a:cubicBezTo>
                          <a:cubicBezTo>
                            <a:pt x="19966" y="167575"/>
                            <a:pt x="28432" y="170490"/>
                            <a:pt x="28575" y="176212"/>
                          </a:cubicBezTo>
                          <a:cubicBezTo>
                            <a:pt x="30044" y="234953"/>
                            <a:pt x="26747" y="293739"/>
                            <a:pt x="23813" y="352425"/>
                          </a:cubicBezTo>
                          <a:cubicBezTo>
                            <a:pt x="23237" y="363944"/>
                            <a:pt x="20409" y="365353"/>
                            <a:pt x="14288" y="371475"/>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37" name="Freeform 436"/>
                    <p:cNvSpPr/>
                    <p:nvPr/>
                  </p:nvSpPr>
                  <p:spPr>
                    <a:xfrm>
                      <a:off x="4320398" y="1874951"/>
                      <a:ext cx="161925" cy="195262"/>
                    </a:xfrm>
                    <a:custGeom>
                      <a:avLst/>
                      <a:gdLst>
                        <a:gd name="connsiteX0" fmla="*/ 161925 w 161925"/>
                        <a:gd name="connsiteY0" fmla="*/ 0 h 195262"/>
                        <a:gd name="connsiteX1" fmla="*/ 71437 w 161925"/>
                        <a:gd name="connsiteY1" fmla="*/ 100012 h 195262"/>
                        <a:gd name="connsiteX2" fmla="*/ 66675 w 161925"/>
                        <a:gd name="connsiteY2" fmla="*/ 114300 h 195262"/>
                        <a:gd name="connsiteX3" fmla="*/ 52387 w 161925"/>
                        <a:gd name="connsiteY3" fmla="*/ 128587 h 195262"/>
                        <a:gd name="connsiteX4" fmla="*/ 28575 w 161925"/>
                        <a:gd name="connsiteY4" fmla="*/ 152400 h 195262"/>
                        <a:gd name="connsiteX5" fmla="*/ 14287 w 161925"/>
                        <a:gd name="connsiteY5" fmla="*/ 180975 h 195262"/>
                        <a:gd name="connsiteX6" fmla="*/ 0 w 161925"/>
                        <a:gd name="connsiteY6" fmla="*/ 195262 h 195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925" h="195262">
                          <a:moveTo>
                            <a:pt x="161925" y="0"/>
                          </a:moveTo>
                          <a:cubicBezTo>
                            <a:pt x="131762" y="33337"/>
                            <a:pt x="100218" y="65475"/>
                            <a:pt x="71437" y="100012"/>
                          </a:cubicBezTo>
                          <a:cubicBezTo>
                            <a:pt x="68223" y="103869"/>
                            <a:pt x="69460" y="110123"/>
                            <a:pt x="66675" y="114300"/>
                          </a:cubicBezTo>
                          <a:cubicBezTo>
                            <a:pt x="62939" y="119904"/>
                            <a:pt x="56699" y="123413"/>
                            <a:pt x="52387" y="128587"/>
                          </a:cubicBezTo>
                          <a:cubicBezTo>
                            <a:pt x="32541" y="152402"/>
                            <a:pt x="54770" y="134936"/>
                            <a:pt x="28575" y="152400"/>
                          </a:cubicBezTo>
                          <a:cubicBezTo>
                            <a:pt x="23802" y="166718"/>
                            <a:pt x="24544" y="168666"/>
                            <a:pt x="14287" y="180975"/>
                          </a:cubicBezTo>
                          <a:cubicBezTo>
                            <a:pt x="9975" y="186149"/>
                            <a:pt x="0" y="195262"/>
                            <a:pt x="0" y="195262"/>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401" name="Group 400"/>
                  <p:cNvGrpSpPr/>
                  <p:nvPr/>
                </p:nvGrpSpPr>
                <p:grpSpPr>
                  <a:xfrm rot="4106863" flipH="1">
                    <a:off x="4337635" y="2344176"/>
                    <a:ext cx="376238" cy="412359"/>
                    <a:chOff x="4106085" y="1684451"/>
                    <a:chExt cx="376238" cy="412358"/>
                  </a:xfrm>
                  <a:grpFill/>
                </p:grpSpPr>
                <p:sp>
                  <p:nvSpPr>
                    <p:cNvPr id="414" name="Oval 413"/>
                    <p:cNvSpPr/>
                    <p:nvPr/>
                  </p:nvSpPr>
                  <p:spPr>
                    <a:xfrm rot="1020000">
                      <a:off x="4197527" y="185625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15" name="Oval 414"/>
                    <p:cNvSpPr/>
                    <p:nvPr/>
                  </p:nvSpPr>
                  <p:spPr>
                    <a:xfrm rot="-960000">
                      <a:off x="4349927" y="200865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16" name="Oval 415"/>
                    <p:cNvSpPr/>
                    <p:nvPr/>
                  </p:nvSpPr>
                  <p:spPr>
                    <a:xfrm rot="1020000">
                      <a:off x="4142525" y="1825415"/>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17" name="Oval 416"/>
                    <p:cNvSpPr/>
                    <p:nvPr/>
                  </p:nvSpPr>
                  <p:spPr>
                    <a:xfrm rot="-960000">
                      <a:off x="4392399" y="1954003"/>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18" name="Oval 417"/>
                    <p:cNvSpPr/>
                    <p:nvPr/>
                  </p:nvSpPr>
                  <p:spPr>
                    <a:xfrm rot="-960000">
                      <a:off x="4430697" y="1885412"/>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19" name="Oval 418"/>
                    <p:cNvSpPr/>
                    <p:nvPr/>
                  </p:nvSpPr>
                  <p:spPr>
                    <a:xfrm rot="1020000">
                      <a:off x="4233005" y="1939235"/>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20" name="Oval 419"/>
                    <p:cNvSpPr/>
                    <p:nvPr/>
                  </p:nvSpPr>
                  <p:spPr>
                    <a:xfrm rot="1980000">
                      <a:off x="4255776" y="169639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21" name="Oval 420"/>
                    <p:cNvSpPr/>
                    <p:nvPr/>
                  </p:nvSpPr>
                  <p:spPr>
                    <a:xfrm rot="1260000">
                      <a:off x="4293389" y="1753639"/>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22" name="Oval 421"/>
                    <p:cNvSpPr/>
                    <p:nvPr/>
                  </p:nvSpPr>
                  <p:spPr>
                    <a:xfrm rot="1260000">
                      <a:off x="4296413" y="1866957"/>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23" name="Freeform 422"/>
                    <p:cNvSpPr/>
                    <p:nvPr/>
                  </p:nvSpPr>
                  <p:spPr>
                    <a:xfrm>
                      <a:off x="4106085" y="1817801"/>
                      <a:ext cx="190500" cy="223837"/>
                    </a:xfrm>
                    <a:custGeom>
                      <a:avLst/>
                      <a:gdLst>
                        <a:gd name="connsiteX0" fmla="*/ 0 w 190500"/>
                        <a:gd name="connsiteY0" fmla="*/ 0 h 223837"/>
                        <a:gd name="connsiteX1" fmla="*/ 23813 w 190500"/>
                        <a:gd name="connsiteY1" fmla="*/ 4762 h 223837"/>
                        <a:gd name="connsiteX2" fmla="*/ 76200 w 190500"/>
                        <a:gd name="connsiteY2" fmla="*/ 19050 h 223837"/>
                        <a:gd name="connsiteX3" fmla="*/ 114300 w 190500"/>
                        <a:gd name="connsiteY3" fmla="*/ 47625 h 223837"/>
                        <a:gd name="connsiteX4" fmla="*/ 119063 w 190500"/>
                        <a:gd name="connsiteY4" fmla="*/ 61912 h 223837"/>
                        <a:gd name="connsiteX5" fmla="*/ 142875 w 190500"/>
                        <a:gd name="connsiteY5" fmla="*/ 90487 h 223837"/>
                        <a:gd name="connsiteX6" fmla="*/ 161925 w 190500"/>
                        <a:gd name="connsiteY6" fmla="*/ 114300 h 223837"/>
                        <a:gd name="connsiteX7" fmla="*/ 166688 w 190500"/>
                        <a:gd name="connsiteY7" fmla="*/ 133350 h 223837"/>
                        <a:gd name="connsiteX8" fmla="*/ 176213 w 190500"/>
                        <a:gd name="connsiteY8" fmla="*/ 161925 h 223837"/>
                        <a:gd name="connsiteX9" fmla="*/ 180975 w 190500"/>
                        <a:gd name="connsiteY9" fmla="*/ 180975 h 223837"/>
                        <a:gd name="connsiteX10" fmla="*/ 190500 w 190500"/>
                        <a:gd name="connsiteY10" fmla="*/ 209550 h 223837"/>
                        <a:gd name="connsiteX11" fmla="*/ 185738 w 190500"/>
                        <a:gd name="connsiteY11" fmla="*/ 223837 h 223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500" h="223837">
                          <a:moveTo>
                            <a:pt x="0" y="0"/>
                          </a:moveTo>
                          <a:cubicBezTo>
                            <a:pt x="7938" y="1587"/>
                            <a:pt x="16003" y="2632"/>
                            <a:pt x="23813" y="4762"/>
                          </a:cubicBezTo>
                          <a:cubicBezTo>
                            <a:pt x="90301" y="22894"/>
                            <a:pt x="18168" y="7442"/>
                            <a:pt x="76200" y="19050"/>
                          </a:cubicBezTo>
                          <a:cubicBezTo>
                            <a:pt x="94825" y="28363"/>
                            <a:pt x="100927" y="28903"/>
                            <a:pt x="114300" y="47625"/>
                          </a:cubicBezTo>
                          <a:cubicBezTo>
                            <a:pt x="117218" y="51710"/>
                            <a:pt x="116818" y="57422"/>
                            <a:pt x="119063" y="61912"/>
                          </a:cubicBezTo>
                          <a:cubicBezTo>
                            <a:pt x="125695" y="75175"/>
                            <a:pt x="132341" y="79953"/>
                            <a:pt x="142875" y="90487"/>
                          </a:cubicBezTo>
                          <a:cubicBezTo>
                            <a:pt x="158446" y="137198"/>
                            <a:pt x="133202" y="71215"/>
                            <a:pt x="161925" y="114300"/>
                          </a:cubicBezTo>
                          <a:cubicBezTo>
                            <a:pt x="165556" y="119746"/>
                            <a:pt x="164807" y="127081"/>
                            <a:pt x="166688" y="133350"/>
                          </a:cubicBezTo>
                          <a:cubicBezTo>
                            <a:pt x="169573" y="142967"/>
                            <a:pt x="173778" y="152184"/>
                            <a:pt x="176213" y="161925"/>
                          </a:cubicBezTo>
                          <a:cubicBezTo>
                            <a:pt x="177800" y="168275"/>
                            <a:pt x="179094" y="174706"/>
                            <a:pt x="180975" y="180975"/>
                          </a:cubicBezTo>
                          <a:cubicBezTo>
                            <a:pt x="183860" y="190592"/>
                            <a:pt x="190500" y="209550"/>
                            <a:pt x="190500" y="209550"/>
                          </a:cubicBezTo>
                          <a:lnTo>
                            <a:pt x="185738" y="223837"/>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24" name="Freeform 423"/>
                    <p:cNvSpPr/>
                    <p:nvPr/>
                  </p:nvSpPr>
                  <p:spPr>
                    <a:xfrm>
                      <a:off x="4296585" y="1684451"/>
                      <a:ext cx="28936" cy="371475"/>
                    </a:xfrm>
                    <a:custGeom>
                      <a:avLst/>
                      <a:gdLst>
                        <a:gd name="connsiteX0" fmla="*/ 0 w 28936"/>
                        <a:gd name="connsiteY0" fmla="*/ 0 h 371475"/>
                        <a:gd name="connsiteX1" fmla="*/ 19050 w 28936"/>
                        <a:gd name="connsiteY1" fmla="*/ 161925 h 371475"/>
                        <a:gd name="connsiteX2" fmla="*/ 28575 w 28936"/>
                        <a:gd name="connsiteY2" fmla="*/ 176212 h 371475"/>
                        <a:gd name="connsiteX3" fmla="*/ 23813 w 28936"/>
                        <a:gd name="connsiteY3" fmla="*/ 352425 h 371475"/>
                        <a:gd name="connsiteX4" fmla="*/ 14288 w 28936"/>
                        <a:gd name="connsiteY4" fmla="*/ 371475 h 371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36" h="371475">
                          <a:moveTo>
                            <a:pt x="0" y="0"/>
                          </a:moveTo>
                          <a:cubicBezTo>
                            <a:pt x="6350" y="53975"/>
                            <a:pt x="10351" y="108279"/>
                            <a:pt x="19050" y="161925"/>
                          </a:cubicBezTo>
                          <a:cubicBezTo>
                            <a:pt x="19966" y="167575"/>
                            <a:pt x="28432" y="170490"/>
                            <a:pt x="28575" y="176212"/>
                          </a:cubicBezTo>
                          <a:cubicBezTo>
                            <a:pt x="30044" y="234953"/>
                            <a:pt x="26747" y="293739"/>
                            <a:pt x="23813" y="352425"/>
                          </a:cubicBezTo>
                          <a:cubicBezTo>
                            <a:pt x="23237" y="363944"/>
                            <a:pt x="20409" y="365353"/>
                            <a:pt x="14288" y="371475"/>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25" name="Freeform 424"/>
                    <p:cNvSpPr/>
                    <p:nvPr/>
                  </p:nvSpPr>
                  <p:spPr>
                    <a:xfrm>
                      <a:off x="4320398" y="1874951"/>
                      <a:ext cx="161925" cy="195262"/>
                    </a:xfrm>
                    <a:custGeom>
                      <a:avLst/>
                      <a:gdLst>
                        <a:gd name="connsiteX0" fmla="*/ 161925 w 161925"/>
                        <a:gd name="connsiteY0" fmla="*/ 0 h 195262"/>
                        <a:gd name="connsiteX1" fmla="*/ 71437 w 161925"/>
                        <a:gd name="connsiteY1" fmla="*/ 100012 h 195262"/>
                        <a:gd name="connsiteX2" fmla="*/ 66675 w 161925"/>
                        <a:gd name="connsiteY2" fmla="*/ 114300 h 195262"/>
                        <a:gd name="connsiteX3" fmla="*/ 52387 w 161925"/>
                        <a:gd name="connsiteY3" fmla="*/ 128587 h 195262"/>
                        <a:gd name="connsiteX4" fmla="*/ 28575 w 161925"/>
                        <a:gd name="connsiteY4" fmla="*/ 152400 h 195262"/>
                        <a:gd name="connsiteX5" fmla="*/ 14287 w 161925"/>
                        <a:gd name="connsiteY5" fmla="*/ 180975 h 195262"/>
                        <a:gd name="connsiteX6" fmla="*/ 0 w 161925"/>
                        <a:gd name="connsiteY6" fmla="*/ 195262 h 195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925" h="195262">
                          <a:moveTo>
                            <a:pt x="161925" y="0"/>
                          </a:moveTo>
                          <a:cubicBezTo>
                            <a:pt x="131762" y="33337"/>
                            <a:pt x="100218" y="65475"/>
                            <a:pt x="71437" y="100012"/>
                          </a:cubicBezTo>
                          <a:cubicBezTo>
                            <a:pt x="68223" y="103869"/>
                            <a:pt x="69460" y="110123"/>
                            <a:pt x="66675" y="114300"/>
                          </a:cubicBezTo>
                          <a:cubicBezTo>
                            <a:pt x="62939" y="119904"/>
                            <a:pt x="56699" y="123413"/>
                            <a:pt x="52387" y="128587"/>
                          </a:cubicBezTo>
                          <a:cubicBezTo>
                            <a:pt x="32541" y="152402"/>
                            <a:pt x="54770" y="134936"/>
                            <a:pt x="28575" y="152400"/>
                          </a:cubicBezTo>
                          <a:cubicBezTo>
                            <a:pt x="23802" y="166718"/>
                            <a:pt x="24544" y="168666"/>
                            <a:pt x="14287" y="180975"/>
                          </a:cubicBezTo>
                          <a:cubicBezTo>
                            <a:pt x="9975" y="186149"/>
                            <a:pt x="0" y="195262"/>
                            <a:pt x="0" y="195262"/>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402" name="Oval 401"/>
                  <p:cNvSpPr/>
                  <p:nvPr/>
                </p:nvSpPr>
                <p:spPr>
                  <a:xfrm rot="18928355">
                    <a:off x="4042093" y="2462680"/>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03" name="Oval 402"/>
                  <p:cNvSpPr/>
                  <p:nvPr/>
                </p:nvSpPr>
                <p:spPr>
                  <a:xfrm rot="16948355">
                    <a:off x="4248708" y="2401368"/>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04" name="Oval 403"/>
                  <p:cNvSpPr/>
                  <p:nvPr/>
                </p:nvSpPr>
                <p:spPr>
                  <a:xfrm rot="18928355">
                    <a:off x="3988755" y="249632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05" name="Oval 404"/>
                  <p:cNvSpPr/>
                  <p:nvPr/>
                </p:nvSpPr>
                <p:spPr>
                  <a:xfrm rot="16948355">
                    <a:off x="4220914" y="2337978"/>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06" name="Oval 405"/>
                  <p:cNvSpPr/>
                  <p:nvPr/>
                </p:nvSpPr>
                <p:spPr>
                  <a:xfrm rot="16948355">
                    <a:off x="4178877" y="2271613"/>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07" name="Oval 406"/>
                  <p:cNvSpPr/>
                  <p:nvPr/>
                </p:nvSpPr>
                <p:spPr>
                  <a:xfrm rot="18928355">
                    <a:off x="4131943" y="2471052"/>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08" name="Oval 407"/>
                  <p:cNvSpPr/>
                  <p:nvPr/>
                </p:nvSpPr>
                <p:spPr>
                  <a:xfrm rot="1711645" flipH="1">
                    <a:off x="3987553" y="2221774"/>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09" name="Oval 408"/>
                  <p:cNvSpPr/>
                  <p:nvPr/>
                </p:nvSpPr>
                <p:spPr>
                  <a:xfrm rot="2431645" flipH="1">
                    <a:off x="4055804" y="2216000"/>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10" name="Oval 409"/>
                  <p:cNvSpPr/>
                  <p:nvPr/>
                </p:nvSpPr>
                <p:spPr>
                  <a:xfrm rot="2431645" flipH="1">
                    <a:off x="4156857" y="2267365"/>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11" name="Freeform 410"/>
                  <p:cNvSpPr/>
                  <p:nvPr/>
                </p:nvSpPr>
                <p:spPr>
                  <a:xfrm rot="17908355">
                    <a:off x="3986447" y="2425596"/>
                    <a:ext cx="190500" cy="223838"/>
                  </a:xfrm>
                  <a:custGeom>
                    <a:avLst/>
                    <a:gdLst>
                      <a:gd name="connsiteX0" fmla="*/ 0 w 190500"/>
                      <a:gd name="connsiteY0" fmla="*/ 0 h 223837"/>
                      <a:gd name="connsiteX1" fmla="*/ 23813 w 190500"/>
                      <a:gd name="connsiteY1" fmla="*/ 4762 h 223837"/>
                      <a:gd name="connsiteX2" fmla="*/ 76200 w 190500"/>
                      <a:gd name="connsiteY2" fmla="*/ 19050 h 223837"/>
                      <a:gd name="connsiteX3" fmla="*/ 114300 w 190500"/>
                      <a:gd name="connsiteY3" fmla="*/ 47625 h 223837"/>
                      <a:gd name="connsiteX4" fmla="*/ 119063 w 190500"/>
                      <a:gd name="connsiteY4" fmla="*/ 61912 h 223837"/>
                      <a:gd name="connsiteX5" fmla="*/ 142875 w 190500"/>
                      <a:gd name="connsiteY5" fmla="*/ 90487 h 223837"/>
                      <a:gd name="connsiteX6" fmla="*/ 161925 w 190500"/>
                      <a:gd name="connsiteY6" fmla="*/ 114300 h 223837"/>
                      <a:gd name="connsiteX7" fmla="*/ 166688 w 190500"/>
                      <a:gd name="connsiteY7" fmla="*/ 133350 h 223837"/>
                      <a:gd name="connsiteX8" fmla="*/ 176213 w 190500"/>
                      <a:gd name="connsiteY8" fmla="*/ 161925 h 223837"/>
                      <a:gd name="connsiteX9" fmla="*/ 180975 w 190500"/>
                      <a:gd name="connsiteY9" fmla="*/ 180975 h 223837"/>
                      <a:gd name="connsiteX10" fmla="*/ 190500 w 190500"/>
                      <a:gd name="connsiteY10" fmla="*/ 209550 h 223837"/>
                      <a:gd name="connsiteX11" fmla="*/ 185738 w 190500"/>
                      <a:gd name="connsiteY11" fmla="*/ 223837 h 223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500" h="223837">
                        <a:moveTo>
                          <a:pt x="0" y="0"/>
                        </a:moveTo>
                        <a:cubicBezTo>
                          <a:pt x="7938" y="1587"/>
                          <a:pt x="16003" y="2632"/>
                          <a:pt x="23813" y="4762"/>
                        </a:cubicBezTo>
                        <a:cubicBezTo>
                          <a:pt x="90301" y="22894"/>
                          <a:pt x="18168" y="7442"/>
                          <a:pt x="76200" y="19050"/>
                        </a:cubicBezTo>
                        <a:cubicBezTo>
                          <a:pt x="94825" y="28363"/>
                          <a:pt x="100927" y="28903"/>
                          <a:pt x="114300" y="47625"/>
                        </a:cubicBezTo>
                        <a:cubicBezTo>
                          <a:pt x="117218" y="51710"/>
                          <a:pt x="116818" y="57422"/>
                          <a:pt x="119063" y="61912"/>
                        </a:cubicBezTo>
                        <a:cubicBezTo>
                          <a:pt x="125695" y="75175"/>
                          <a:pt x="132341" y="79953"/>
                          <a:pt x="142875" y="90487"/>
                        </a:cubicBezTo>
                        <a:cubicBezTo>
                          <a:pt x="158446" y="137198"/>
                          <a:pt x="133202" y="71215"/>
                          <a:pt x="161925" y="114300"/>
                        </a:cubicBezTo>
                        <a:cubicBezTo>
                          <a:pt x="165556" y="119746"/>
                          <a:pt x="164807" y="127081"/>
                          <a:pt x="166688" y="133350"/>
                        </a:cubicBezTo>
                        <a:cubicBezTo>
                          <a:pt x="169573" y="142967"/>
                          <a:pt x="173778" y="152184"/>
                          <a:pt x="176213" y="161925"/>
                        </a:cubicBezTo>
                        <a:cubicBezTo>
                          <a:pt x="177800" y="168275"/>
                          <a:pt x="179094" y="174706"/>
                          <a:pt x="180975" y="180975"/>
                        </a:cubicBezTo>
                        <a:cubicBezTo>
                          <a:pt x="183860" y="190592"/>
                          <a:pt x="190500" y="209550"/>
                          <a:pt x="190500" y="209550"/>
                        </a:cubicBezTo>
                        <a:lnTo>
                          <a:pt x="185738" y="223837"/>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12" name="Freeform 411"/>
                  <p:cNvSpPr/>
                  <p:nvPr/>
                </p:nvSpPr>
                <p:spPr>
                  <a:xfrm rot="19020000">
                    <a:off x="4141760" y="2151599"/>
                    <a:ext cx="28936" cy="386992"/>
                  </a:xfrm>
                  <a:custGeom>
                    <a:avLst/>
                    <a:gdLst>
                      <a:gd name="connsiteX0" fmla="*/ 0 w 28936"/>
                      <a:gd name="connsiteY0" fmla="*/ 0 h 371475"/>
                      <a:gd name="connsiteX1" fmla="*/ 19050 w 28936"/>
                      <a:gd name="connsiteY1" fmla="*/ 161925 h 371475"/>
                      <a:gd name="connsiteX2" fmla="*/ 28575 w 28936"/>
                      <a:gd name="connsiteY2" fmla="*/ 176212 h 371475"/>
                      <a:gd name="connsiteX3" fmla="*/ 23813 w 28936"/>
                      <a:gd name="connsiteY3" fmla="*/ 352425 h 371475"/>
                      <a:gd name="connsiteX4" fmla="*/ 14288 w 28936"/>
                      <a:gd name="connsiteY4" fmla="*/ 371475 h 371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36" h="371475">
                        <a:moveTo>
                          <a:pt x="0" y="0"/>
                        </a:moveTo>
                        <a:cubicBezTo>
                          <a:pt x="6350" y="53975"/>
                          <a:pt x="10351" y="108279"/>
                          <a:pt x="19050" y="161925"/>
                        </a:cubicBezTo>
                        <a:cubicBezTo>
                          <a:pt x="19966" y="167575"/>
                          <a:pt x="28432" y="170490"/>
                          <a:pt x="28575" y="176212"/>
                        </a:cubicBezTo>
                        <a:cubicBezTo>
                          <a:pt x="30044" y="234953"/>
                          <a:pt x="26747" y="293739"/>
                          <a:pt x="23813" y="352425"/>
                        </a:cubicBezTo>
                        <a:cubicBezTo>
                          <a:pt x="23237" y="363944"/>
                          <a:pt x="20409" y="365353"/>
                          <a:pt x="14288" y="371475"/>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13" name="Freeform 412"/>
                  <p:cNvSpPr/>
                  <p:nvPr/>
                </p:nvSpPr>
                <p:spPr>
                  <a:xfrm rot="17908355">
                    <a:off x="4133767" y="2284488"/>
                    <a:ext cx="161925" cy="195262"/>
                  </a:xfrm>
                  <a:custGeom>
                    <a:avLst/>
                    <a:gdLst>
                      <a:gd name="connsiteX0" fmla="*/ 161925 w 161925"/>
                      <a:gd name="connsiteY0" fmla="*/ 0 h 195262"/>
                      <a:gd name="connsiteX1" fmla="*/ 71437 w 161925"/>
                      <a:gd name="connsiteY1" fmla="*/ 100012 h 195262"/>
                      <a:gd name="connsiteX2" fmla="*/ 66675 w 161925"/>
                      <a:gd name="connsiteY2" fmla="*/ 114300 h 195262"/>
                      <a:gd name="connsiteX3" fmla="*/ 52387 w 161925"/>
                      <a:gd name="connsiteY3" fmla="*/ 128587 h 195262"/>
                      <a:gd name="connsiteX4" fmla="*/ 28575 w 161925"/>
                      <a:gd name="connsiteY4" fmla="*/ 152400 h 195262"/>
                      <a:gd name="connsiteX5" fmla="*/ 14287 w 161925"/>
                      <a:gd name="connsiteY5" fmla="*/ 180975 h 195262"/>
                      <a:gd name="connsiteX6" fmla="*/ 0 w 161925"/>
                      <a:gd name="connsiteY6" fmla="*/ 195262 h 195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925" h="195262">
                        <a:moveTo>
                          <a:pt x="161925" y="0"/>
                        </a:moveTo>
                        <a:cubicBezTo>
                          <a:pt x="131762" y="33337"/>
                          <a:pt x="100218" y="65475"/>
                          <a:pt x="71437" y="100012"/>
                        </a:cubicBezTo>
                        <a:cubicBezTo>
                          <a:pt x="68223" y="103869"/>
                          <a:pt x="69460" y="110123"/>
                          <a:pt x="66675" y="114300"/>
                        </a:cubicBezTo>
                        <a:cubicBezTo>
                          <a:pt x="62939" y="119904"/>
                          <a:pt x="56699" y="123413"/>
                          <a:pt x="52387" y="128587"/>
                        </a:cubicBezTo>
                        <a:cubicBezTo>
                          <a:pt x="32541" y="152402"/>
                          <a:pt x="54770" y="134936"/>
                          <a:pt x="28575" y="152400"/>
                        </a:cubicBezTo>
                        <a:cubicBezTo>
                          <a:pt x="23802" y="166718"/>
                          <a:pt x="24544" y="168666"/>
                          <a:pt x="14287" y="180975"/>
                        </a:cubicBezTo>
                        <a:cubicBezTo>
                          <a:pt x="9975" y="186149"/>
                          <a:pt x="0" y="195262"/>
                          <a:pt x="0" y="195262"/>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396" name="Freeform 395"/>
                <p:cNvSpPr/>
                <p:nvPr/>
              </p:nvSpPr>
              <p:spPr>
                <a:xfrm>
                  <a:off x="4343089" y="1899052"/>
                  <a:ext cx="60067" cy="743414"/>
                </a:xfrm>
                <a:custGeom>
                  <a:avLst/>
                  <a:gdLst>
                    <a:gd name="connsiteX0" fmla="*/ 0 w 28575"/>
                    <a:gd name="connsiteY0" fmla="*/ 0 h 461962"/>
                    <a:gd name="connsiteX1" fmla="*/ 9525 w 28575"/>
                    <a:gd name="connsiteY1" fmla="*/ 400050 h 461962"/>
                    <a:gd name="connsiteX2" fmla="*/ 23812 w 28575"/>
                    <a:gd name="connsiteY2" fmla="*/ 447675 h 461962"/>
                    <a:gd name="connsiteX3" fmla="*/ 28575 w 28575"/>
                    <a:gd name="connsiteY3" fmla="*/ 461962 h 461962"/>
                  </a:gdLst>
                  <a:ahLst/>
                  <a:cxnLst>
                    <a:cxn ang="0">
                      <a:pos x="connsiteX0" y="connsiteY0"/>
                    </a:cxn>
                    <a:cxn ang="0">
                      <a:pos x="connsiteX1" y="connsiteY1"/>
                    </a:cxn>
                    <a:cxn ang="0">
                      <a:pos x="connsiteX2" y="connsiteY2"/>
                    </a:cxn>
                    <a:cxn ang="0">
                      <a:pos x="connsiteX3" y="connsiteY3"/>
                    </a:cxn>
                  </a:cxnLst>
                  <a:rect l="l" t="t" r="r" b="b"/>
                  <a:pathLst>
                    <a:path w="28575" h="461962">
                      <a:moveTo>
                        <a:pt x="0" y="0"/>
                      </a:moveTo>
                      <a:cubicBezTo>
                        <a:pt x="3175" y="133350"/>
                        <a:pt x="4980" y="266740"/>
                        <a:pt x="9525" y="400050"/>
                      </a:cubicBezTo>
                      <a:cubicBezTo>
                        <a:pt x="9798" y="408070"/>
                        <a:pt x="22837" y="444751"/>
                        <a:pt x="23812" y="447675"/>
                      </a:cubicBezTo>
                      <a:lnTo>
                        <a:pt x="28575" y="461962"/>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97" name="Freeform 396"/>
                <p:cNvSpPr/>
                <p:nvPr/>
              </p:nvSpPr>
              <p:spPr>
                <a:xfrm>
                  <a:off x="4385762" y="2056177"/>
                  <a:ext cx="228600" cy="591447"/>
                </a:xfrm>
                <a:custGeom>
                  <a:avLst/>
                  <a:gdLst>
                    <a:gd name="connsiteX0" fmla="*/ 0 w 228600"/>
                    <a:gd name="connsiteY0" fmla="*/ 457200 h 457200"/>
                    <a:gd name="connsiteX1" fmla="*/ 4763 w 228600"/>
                    <a:gd name="connsiteY1" fmla="*/ 257175 h 457200"/>
                    <a:gd name="connsiteX2" fmla="*/ 14288 w 228600"/>
                    <a:gd name="connsiteY2" fmla="*/ 228600 h 457200"/>
                    <a:gd name="connsiteX3" fmla="*/ 19050 w 228600"/>
                    <a:gd name="connsiteY3" fmla="*/ 209550 h 457200"/>
                    <a:gd name="connsiteX4" fmla="*/ 28575 w 228600"/>
                    <a:gd name="connsiteY4" fmla="*/ 195262 h 457200"/>
                    <a:gd name="connsiteX5" fmla="*/ 38100 w 228600"/>
                    <a:gd name="connsiteY5" fmla="*/ 171450 h 457200"/>
                    <a:gd name="connsiteX6" fmla="*/ 52388 w 228600"/>
                    <a:gd name="connsiteY6" fmla="*/ 152400 h 457200"/>
                    <a:gd name="connsiteX7" fmla="*/ 71438 w 228600"/>
                    <a:gd name="connsiteY7" fmla="*/ 114300 h 457200"/>
                    <a:gd name="connsiteX8" fmla="*/ 100013 w 228600"/>
                    <a:gd name="connsiteY8" fmla="*/ 85725 h 457200"/>
                    <a:gd name="connsiteX9" fmla="*/ 119063 w 228600"/>
                    <a:gd name="connsiteY9" fmla="*/ 76200 h 457200"/>
                    <a:gd name="connsiteX10" fmla="*/ 147638 w 228600"/>
                    <a:gd name="connsiteY10" fmla="*/ 61912 h 457200"/>
                    <a:gd name="connsiteX11" fmla="*/ 161925 w 228600"/>
                    <a:gd name="connsiteY11" fmla="*/ 47625 h 457200"/>
                    <a:gd name="connsiteX12" fmla="*/ 176213 w 228600"/>
                    <a:gd name="connsiteY12" fmla="*/ 42862 h 457200"/>
                    <a:gd name="connsiteX13" fmla="*/ 190500 w 228600"/>
                    <a:gd name="connsiteY13" fmla="*/ 33337 h 457200"/>
                    <a:gd name="connsiteX14" fmla="*/ 209550 w 228600"/>
                    <a:gd name="connsiteY14" fmla="*/ 19050 h 457200"/>
                    <a:gd name="connsiteX15" fmla="*/ 228600 w 228600"/>
                    <a:gd name="connsiteY15" fmla="*/ 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8600" h="457200">
                      <a:moveTo>
                        <a:pt x="0" y="457200"/>
                      </a:moveTo>
                      <a:cubicBezTo>
                        <a:pt x="1588" y="390525"/>
                        <a:pt x="603" y="323739"/>
                        <a:pt x="4763" y="257175"/>
                      </a:cubicBezTo>
                      <a:cubicBezTo>
                        <a:pt x="5389" y="247154"/>
                        <a:pt x="11403" y="238217"/>
                        <a:pt x="14288" y="228600"/>
                      </a:cubicBezTo>
                      <a:cubicBezTo>
                        <a:pt x="16169" y="222331"/>
                        <a:pt x="16472" y="215566"/>
                        <a:pt x="19050" y="209550"/>
                      </a:cubicBezTo>
                      <a:cubicBezTo>
                        <a:pt x="21305" y="204289"/>
                        <a:pt x="26015" y="200382"/>
                        <a:pt x="28575" y="195262"/>
                      </a:cubicBezTo>
                      <a:cubicBezTo>
                        <a:pt x="32398" y="187616"/>
                        <a:pt x="33948" y="178923"/>
                        <a:pt x="38100" y="171450"/>
                      </a:cubicBezTo>
                      <a:cubicBezTo>
                        <a:pt x="41955" y="164511"/>
                        <a:pt x="48388" y="159256"/>
                        <a:pt x="52388" y="152400"/>
                      </a:cubicBezTo>
                      <a:cubicBezTo>
                        <a:pt x="59543" y="140135"/>
                        <a:pt x="59624" y="122176"/>
                        <a:pt x="71438" y="114300"/>
                      </a:cubicBezTo>
                      <a:cubicBezTo>
                        <a:pt x="124281" y="79070"/>
                        <a:pt x="37980" y="138896"/>
                        <a:pt x="100013" y="85725"/>
                      </a:cubicBezTo>
                      <a:cubicBezTo>
                        <a:pt x="105403" y="81105"/>
                        <a:pt x="112899" y="79722"/>
                        <a:pt x="119063" y="76200"/>
                      </a:cubicBezTo>
                      <a:cubicBezTo>
                        <a:pt x="144914" y="61428"/>
                        <a:pt x="121441" y="70645"/>
                        <a:pt x="147638" y="61912"/>
                      </a:cubicBezTo>
                      <a:cubicBezTo>
                        <a:pt x="152400" y="57150"/>
                        <a:pt x="156321" y="51361"/>
                        <a:pt x="161925" y="47625"/>
                      </a:cubicBezTo>
                      <a:cubicBezTo>
                        <a:pt x="166102" y="44840"/>
                        <a:pt x="171723" y="45107"/>
                        <a:pt x="176213" y="42862"/>
                      </a:cubicBezTo>
                      <a:cubicBezTo>
                        <a:pt x="181332" y="40302"/>
                        <a:pt x="185842" y="36664"/>
                        <a:pt x="190500" y="33337"/>
                      </a:cubicBezTo>
                      <a:cubicBezTo>
                        <a:pt x="196959" y="28723"/>
                        <a:pt x="203523" y="24216"/>
                        <a:pt x="209550" y="19050"/>
                      </a:cubicBezTo>
                      <a:lnTo>
                        <a:pt x="228600" y="0"/>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98" name="Freeform 397"/>
                <p:cNvSpPr/>
                <p:nvPr/>
              </p:nvSpPr>
              <p:spPr>
                <a:xfrm flipH="1">
                  <a:off x="4115538" y="1957353"/>
                  <a:ext cx="228600" cy="610285"/>
                </a:xfrm>
                <a:custGeom>
                  <a:avLst/>
                  <a:gdLst>
                    <a:gd name="connsiteX0" fmla="*/ 0 w 228600"/>
                    <a:gd name="connsiteY0" fmla="*/ 457200 h 457200"/>
                    <a:gd name="connsiteX1" fmla="*/ 4763 w 228600"/>
                    <a:gd name="connsiteY1" fmla="*/ 257175 h 457200"/>
                    <a:gd name="connsiteX2" fmla="*/ 14288 w 228600"/>
                    <a:gd name="connsiteY2" fmla="*/ 228600 h 457200"/>
                    <a:gd name="connsiteX3" fmla="*/ 19050 w 228600"/>
                    <a:gd name="connsiteY3" fmla="*/ 209550 h 457200"/>
                    <a:gd name="connsiteX4" fmla="*/ 28575 w 228600"/>
                    <a:gd name="connsiteY4" fmla="*/ 195262 h 457200"/>
                    <a:gd name="connsiteX5" fmla="*/ 38100 w 228600"/>
                    <a:gd name="connsiteY5" fmla="*/ 171450 h 457200"/>
                    <a:gd name="connsiteX6" fmla="*/ 52388 w 228600"/>
                    <a:gd name="connsiteY6" fmla="*/ 152400 h 457200"/>
                    <a:gd name="connsiteX7" fmla="*/ 71438 w 228600"/>
                    <a:gd name="connsiteY7" fmla="*/ 114300 h 457200"/>
                    <a:gd name="connsiteX8" fmla="*/ 100013 w 228600"/>
                    <a:gd name="connsiteY8" fmla="*/ 85725 h 457200"/>
                    <a:gd name="connsiteX9" fmla="*/ 119063 w 228600"/>
                    <a:gd name="connsiteY9" fmla="*/ 76200 h 457200"/>
                    <a:gd name="connsiteX10" fmla="*/ 147638 w 228600"/>
                    <a:gd name="connsiteY10" fmla="*/ 61912 h 457200"/>
                    <a:gd name="connsiteX11" fmla="*/ 161925 w 228600"/>
                    <a:gd name="connsiteY11" fmla="*/ 47625 h 457200"/>
                    <a:gd name="connsiteX12" fmla="*/ 176213 w 228600"/>
                    <a:gd name="connsiteY12" fmla="*/ 42862 h 457200"/>
                    <a:gd name="connsiteX13" fmla="*/ 190500 w 228600"/>
                    <a:gd name="connsiteY13" fmla="*/ 33337 h 457200"/>
                    <a:gd name="connsiteX14" fmla="*/ 209550 w 228600"/>
                    <a:gd name="connsiteY14" fmla="*/ 19050 h 457200"/>
                    <a:gd name="connsiteX15" fmla="*/ 228600 w 228600"/>
                    <a:gd name="connsiteY15" fmla="*/ 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8600" h="457200">
                      <a:moveTo>
                        <a:pt x="0" y="457200"/>
                      </a:moveTo>
                      <a:cubicBezTo>
                        <a:pt x="1588" y="390525"/>
                        <a:pt x="603" y="323739"/>
                        <a:pt x="4763" y="257175"/>
                      </a:cubicBezTo>
                      <a:cubicBezTo>
                        <a:pt x="5389" y="247154"/>
                        <a:pt x="11403" y="238217"/>
                        <a:pt x="14288" y="228600"/>
                      </a:cubicBezTo>
                      <a:cubicBezTo>
                        <a:pt x="16169" y="222331"/>
                        <a:pt x="16472" y="215566"/>
                        <a:pt x="19050" y="209550"/>
                      </a:cubicBezTo>
                      <a:cubicBezTo>
                        <a:pt x="21305" y="204289"/>
                        <a:pt x="26015" y="200382"/>
                        <a:pt x="28575" y="195262"/>
                      </a:cubicBezTo>
                      <a:cubicBezTo>
                        <a:pt x="32398" y="187616"/>
                        <a:pt x="33948" y="178923"/>
                        <a:pt x="38100" y="171450"/>
                      </a:cubicBezTo>
                      <a:cubicBezTo>
                        <a:pt x="41955" y="164511"/>
                        <a:pt x="48388" y="159256"/>
                        <a:pt x="52388" y="152400"/>
                      </a:cubicBezTo>
                      <a:cubicBezTo>
                        <a:pt x="59543" y="140135"/>
                        <a:pt x="59624" y="122176"/>
                        <a:pt x="71438" y="114300"/>
                      </a:cubicBezTo>
                      <a:cubicBezTo>
                        <a:pt x="124281" y="79070"/>
                        <a:pt x="37980" y="138896"/>
                        <a:pt x="100013" y="85725"/>
                      </a:cubicBezTo>
                      <a:cubicBezTo>
                        <a:pt x="105403" y="81105"/>
                        <a:pt x="112899" y="79722"/>
                        <a:pt x="119063" y="76200"/>
                      </a:cubicBezTo>
                      <a:cubicBezTo>
                        <a:pt x="144914" y="61428"/>
                        <a:pt x="121441" y="70645"/>
                        <a:pt x="147638" y="61912"/>
                      </a:cubicBezTo>
                      <a:cubicBezTo>
                        <a:pt x="152400" y="57150"/>
                        <a:pt x="156321" y="51361"/>
                        <a:pt x="161925" y="47625"/>
                      </a:cubicBezTo>
                      <a:cubicBezTo>
                        <a:pt x="166102" y="44840"/>
                        <a:pt x="171723" y="45107"/>
                        <a:pt x="176213" y="42862"/>
                      </a:cubicBezTo>
                      <a:cubicBezTo>
                        <a:pt x="181332" y="40302"/>
                        <a:pt x="185842" y="36664"/>
                        <a:pt x="190500" y="33337"/>
                      </a:cubicBezTo>
                      <a:cubicBezTo>
                        <a:pt x="196959" y="28723"/>
                        <a:pt x="203523" y="24216"/>
                        <a:pt x="209550" y="19050"/>
                      </a:cubicBezTo>
                      <a:lnTo>
                        <a:pt x="228600" y="0"/>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438" name="Group 437"/>
              <p:cNvGrpSpPr/>
              <p:nvPr/>
            </p:nvGrpSpPr>
            <p:grpSpPr>
              <a:xfrm>
                <a:off x="4663578" y="4430045"/>
                <a:ext cx="245170" cy="187822"/>
                <a:chOff x="4244203" y="3491469"/>
                <a:chExt cx="623017" cy="619091"/>
              </a:xfrm>
            </p:grpSpPr>
            <p:sp>
              <p:nvSpPr>
                <p:cNvPr id="439" name="Freeform 438"/>
                <p:cNvSpPr/>
                <p:nvPr/>
              </p:nvSpPr>
              <p:spPr>
                <a:xfrm>
                  <a:off x="4533900" y="3557009"/>
                  <a:ext cx="45719" cy="553551"/>
                </a:xfrm>
                <a:custGeom>
                  <a:avLst/>
                  <a:gdLst>
                    <a:gd name="connsiteX0" fmla="*/ 9525 w 52388"/>
                    <a:gd name="connsiteY0" fmla="*/ 848304 h 848304"/>
                    <a:gd name="connsiteX1" fmla="*/ 33338 w 52388"/>
                    <a:gd name="connsiteY1" fmla="*/ 824491 h 848304"/>
                    <a:gd name="connsiteX2" fmla="*/ 38100 w 52388"/>
                    <a:gd name="connsiteY2" fmla="*/ 795916 h 848304"/>
                    <a:gd name="connsiteX3" fmla="*/ 47625 w 52388"/>
                    <a:gd name="connsiteY3" fmla="*/ 762579 h 848304"/>
                    <a:gd name="connsiteX4" fmla="*/ 52388 w 52388"/>
                    <a:gd name="connsiteY4" fmla="*/ 743529 h 848304"/>
                    <a:gd name="connsiteX5" fmla="*/ 47625 w 52388"/>
                    <a:gd name="connsiteY5" fmla="*/ 629229 h 848304"/>
                    <a:gd name="connsiteX6" fmla="*/ 38100 w 52388"/>
                    <a:gd name="connsiteY6" fmla="*/ 610179 h 848304"/>
                    <a:gd name="connsiteX7" fmla="*/ 33338 w 52388"/>
                    <a:gd name="connsiteY7" fmla="*/ 572079 h 848304"/>
                    <a:gd name="connsiteX8" fmla="*/ 23813 w 52388"/>
                    <a:gd name="connsiteY8" fmla="*/ 500641 h 848304"/>
                    <a:gd name="connsiteX9" fmla="*/ 14288 w 52388"/>
                    <a:gd name="connsiteY9" fmla="*/ 376816 h 848304"/>
                    <a:gd name="connsiteX10" fmla="*/ 9525 w 52388"/>
                    <a:gd name="connsiteY10" fmla="*/ 348241 h 848304"/>
                    <a:gd name="connsiteX11" fmla="*/ 4763 w 52388"/>
                    <a:gd name="connsiteY11" fmla="*/ 333954 h 848304"/>
                    <a:gd name="connsiteX12" fmla="*/ 0 w 52388"/>
                    <a:gd name="connsiteY12" fmla="*/ 314904 h 848304"/>
                    <a:gd name="connsiteX13" fmla="*/ 4763 w 52388"/>
                    <a:gd name="connsiteY13" fmla="*/ 176791 h 848304"/>
                    <a:gd name="connsiteX14" fmla="*/ 19050 w 52388"/>
                    <a:gd name="connsiteY14" fmla="*/ 129166 h 848304"/>
                    <a:gd name="connsiteX15" fmla="*/ 28575 w 52388"/>
                    <a:gd name="connsiteY15" fmla="*/ 91066 h 848304"/>
                    <a:gd name="connsiteX16" fmla="*/ 23813 w 52388"/>
                    <a:gd name="connsiteY16" fmla="*/ 24391 h 848304"/>
                    <a:gd name="connsiteX17" fmla="*/ 19050 w 52388"/>
                    <a:gd name="connsiteY17" fmla="*/ 579 h 848304"/>
                    <a:gd name="connsiteX18" fmla="*/ 4763 w 52388"/>
                    <a:gd name="connsiteY18" fmla="*/ 10104 h 848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2388" h="848304">
                      <a:moveTo>
                        <a:pt x="9525" y="848304"/>
                      </a:moveTo>
                      <a:cubicBezTo>
                        <a:pt x="17463" y="840366"/>
                        <a:pt x="27963" y="834346"/>
                        <a:pt x="33338" y="824491"/>
                      </a:cubicBezTo>
                      <a:cubicBezTo>
                        <a:pt x="37962" y="816014"/>
                        <a:pt x="35929" y="805325"/>
                        <a:pt x="38100" y="795916"/>
                      </a:cubicBezTo>
                      <a:cubicBezTo>
                        <a:pt x="40699" y="784655"/>
                        <a:pt x="44584" y="773729"/>
                        <a:pt x="47625" y="762579"/>
                      </a:cubicBezTo>
                      <a:cubicBezTo>
                        <a:pt x="49347" y="756264"/>
                        <a:pt x="50800" y="749879"/>
                        <a:pt x="52388" y="743529"/>
                      </a:cubicBezTo>
                      <a:cubicBezTo>
                        <a:pt x="50800" y="705429"/>
                        <a:pt x="51688" y="667145"/>
                        <a:pt x="47625" y="629229"/>
                      </a:cubicBezTo>
                      <a:cubicBezTo>
                        <a:pt x="46869" y="622170"/>
                        <a:pt x="39822" y="617067"/>
                        <a:pt x="38100" y="610179"/>
                      </a:cubicBezTo>
                      <a:cubicBezTo>
                        <a:pt x="34996" y="597762"/>
                        <a:pt x="35030" y="584766"/>
                        <a:pt x="33338" y="572079"/>
                      </a:cubicBezTo>
                      <a:cubicBezTo>
                        <a:pt x="20193" y="473491"/>
                        <a:pt x="37460" y="609829"/>
                        <a:pt x="23813" y="500641"/>
                      </a:cubicBezTo>
                      <a:cubicBezTo>
                        <a:pt x="20508" y="444463"/>
                        <a:pt x="20811" y="425737"/>
                        <a:pt x="14288" y="376816"/>
                      </a:cubicBezTo>
                      <a:cubicBezTo>
                        <a:pt x="13012" y="367244"/>
                        <a:pt x="11620" y="357667"/>
                        <a:pt x="9525" y="348241"/>
                      </a:cubicBezTo>
                      <a:cubicBezTo>
                        <a:pt x="8436" y="343341"/>
                        <a:pt x="6142" y="338781"/>
                        <a:pt x="4763" y="333954"/>
                      </a:cubicBezTo>
                      <a:cubicBezTo>
                        <a:pt x="2965" y="327660"/>
                        <a:pt x="1588" y="321254"/>
                        <a:pt x="0" y="314904"/>
                      </a:cubicBezTo>
                      <a:cubicBezTo>
                        <a:pt x="1588" y="268866"/>
                        <a:pt x="1976" y="222772"/>
                        <a:pt x="4763" y="176791"/>
                      </a:cubicBezTo>
                      <a:cubicBezTo>
                        <a:pt x="5296" y="167991"/>
                        <a:pt x="17677" y="133286"/>
                        <a:pt x="19050" y="129166"/>
                      </a:cubicBezTo>
                      <a:cubicBezTo>
                        <a:pt x="26374" y="107195"/>
                        <a:pt x="22827" y="119810"/>
                        <a:pt x="28575" y="91066"/>
                      </a:cubicBezTo>
                      <a:cubicBezTo>
                        <a:pt x="26988" y="68841"/>
                        <a:pt x="26146" y="46550"/>
                        <a:pt x="23813" y="24391"/>
                      </a:cubicBezTo>
                      <a:cubicBezTo>
                        <a:pt x="22966" y="16341"/>
                        <a:pt x="25526" y="5436"/>
                        <a:pt x="19050" y="579"/>
                      </a:cubicBezTo>
                      <a:cubicBezTo>
                        <a:pt x="14471" y="-2855"/>
                        <a:pt x="4763" y="10104"/>
                        <a:pt x="4763" y="10104"/>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40" name="Freeform 439"/>
                <p:cNvSpPr/>
                <p:nvPr/>
              </p:nvSpPr>
              <p:spPr>
                <a:xfrm>
                  <a:off x="4371973" y="3852788"/>
                  <a:ext cx="199743" cy="45719"/>
                </a:xfrm>
                <a:custGeom>
                  <a:avLst/>
                  <a:gdLst>
                    <a:gd name="connsiteX0" fmla="*/ 171450 w 171450"/>
                    <a:gd name="connsiteY0" fmla="*/ 57219 h 57219"/>
                    <a:gd name="connsiteX1" fmla="*/ 114300 w 171450"/>
                    <a:gd name="connsiteY1" fmla="*/ 52457 h 57219"/>
                    <a:gd name="connsiteX2" fmla="*/ 100012 w 171450"/>
                    <a:gd name="connsiteY2" fmla="*/ 47694 h 57219"/>
                    <a:gd name="connsiteX3" fmla="*/ 71437 w 171450"/>
                    <a:gd name="connsiteY3" fmla="*/ 28644 h 57219"/>
                    <a:gd name="connsiteX4" fmla="*/ 61912 w 171450"/>
                    <a:gd name="connsiteY4" fmla="*/ 14357 h 57219"/>
                    <a:gd name="connsiteX5" fmla="*/ 42862 w 171450"/>
                    <a:gd name="connsiteY5" fmla="*/ 9594 h 57219"/>
                    <a:gd name="connsiteX6" fmla="*/ 0 w 171450"/>
                    <a:gd name="connsiteY6" fmla="*/ 69 h 57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450" h="57219">
                      <a:moveTo>
                        <a:pt x="171450" y="57219"/>
                      </a:moveTo>
                      <a:cubicBezTo>
                        <a:pt x="152400" y="55632"/>
                        <a:pt x="133248" y="54983"/>
                        <a:pt x="114300" y="52457"/>
                      </a:cubicBezTo>
                      <a:cubicBezTo>
                        <a:pt x="109324" y="51793"/>
                        <a:pt x="104189" y="50479"/>
                        <a:pt x="100012" y="47694"/>
                      </a:cubicBezTo>
                      <a:cubicBezTo>
                        <a:pt x="64337" y="23911"/>
                        <a:pt x="105411" y="39969"/>
                        <a:pt x="71437" y="28644"/>
                      </a:cubicBezTo>
                      <a:cubicBezTo>
                        <a:pt x="68262" y="23882"/>
                        <a:pt x="66674" y="17532"/>
                        <a:pt x="61912" y="14357"/>
                      </a:cubicBezTo>
                      <a:cubicBezTo>
                        <a:pt x="56466" y="10726"/>
                        <a:pt x="49131" y="11475"/>
                        <a:pt x="42862" y="9594"/>
                      </a:cubicBezTo>
                      <a:cubicBezTo>
                        <a:pt x="6093" y="-1437"/>
                        <a:pt x="26071" y="69"/>
                        <a:pt x="0" y="69"/>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41" name="Freeform 440"/>
                <p:cNvSpPr/>
                <p:nvPr/>
              </p:nvSpPr>
              <p:spPr>
                <a:xfrm>
                  <a:off x="4538663" y="3793728"/>
                  <a:ext cx="257494" cy="73422"/>
                </a:xfrm>
                <a:custGeom>
                  <a:avLst/>
                  <a:gdLst>
                    <a:gd name="connsiteX0" fmla="*/ 0 w 257494"/>
                    <a:gd name="connsiteY0" fmla="*/ 73422 h 73422"/>
                    <a:gd name="connsiteX1" fmla="*/ 47625 w 257494"/>
                    <a:gd name="connsiteY1" fmla="*/ 68660 h 73422"/>
                    <a:gd name="connsiteX2" fmla="*/ 71437 w 257494"/>
                    <a:gd name="connsiteY2" fmla="*/ 63897 h 73422"/>
                    <a:gd name="connsiteX3" fmla="*/ 100012 w 257494"/>
                    <a:gd name="connsiteY3" fmla="*/ 59135 h 73422"/>
                    <a:gd name="connsiteX4" fmla="*/ 123825 w 257494"/>
                    <a:gd name="connsiteY4" fmla="*/ 44847 h 73422"/>
                    <a:gd name="connsiteX5" fmla="*/ 138112 w 257494"/>
                    <a:gd name="connsiteY5" fmla="*/ 30560 h 73422"/>
                    <a:gd name="connsiteX6" fmla="*/ 152400 w 257494"/>
                    <a:gd name="connsiteY6" fmla="*/ 25797 h 73422"/>
                    <a:gd name="connsiteX7" fmla="*/ 195262 w 257494"/>
                    <a:gd name="connsiteY7" fmla="*/ 11510 h 73422"/>
                    <a:gd name="connsiteX8" fmla="*/ 242887 w 257494"/>
                    <a:gd name="connsiteY8" fmla="*/ 11510 h 73422"/>
                    <a:gd name="connsiteX9" fmla="*/ 247650 w 257494"/>
                    <a:gd name="connsiteY9" fmla="*/ 25797 h 73422"/>
                    <a:gd name="connsiteX10" fmla="*/ 257175 w 257494"/>
                    <a:gd name="connsiteY10" fmla="*/ 49610 h 73422"/>
                    <a:gd name="connsiteX11" fmla="*/ 242887 w 257494"/>
                    <a:gd name="connsiteY11" fmla="*/ 44847 h 73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7494" h="73422">
                      <a:moveTo>
                        <a:pt x="0" y="73422"/>
                      </a:moveTo>
                      <a:cubicBezTo>
                        <a:pt x="15875" y="71835"/>
                        <a:pt x="31811" y="70769"/>
                        <a:pt x="47625" y="68660"/>
                      </a:cubicBezTo>
                      <a:cubicBezTo>
                        <a:pt x="55649" y="67590"/>
                        <a:pt x="63473" y="65345"/>
                        <a:pt x="71437" y="63897"/>
                      </a:cubicBezTo>
                      <a:cubicBezTo>
                        <a:pt x="80938" y="62170"/>
                        <a:pt x="90487" y="60722"/>
                        <a:pt x="100012" y="59135"/>
                      </a:cubicBezTo>
                      <a:cubicBezTo>
                        <a:pt x="107950" y="54372"/>
                        <a:pt x="116420" y="50401"/>
                        <a:pt x="123825" y="44847"/>
                      </a:cubicBezTo>
                      <a:cubicBezTo>
                        <a:pt x="129213" y="40806"/>
                        <a:pt x="132508" y="34296"/>
                        <a:pt x="138112" y="30560"/>
                      </a:cubicBezTo>
                      <a:cubicBezTo>
                        <a:pt x="142289" y="27775"/>
                        <a:pt x="147910" y="28042"/>
                        <a:pt x="152400" y="25797"/>
                      </a:cubicBezTo>
                      <a:cubicBezTo>
                        <a:pt x="185881" y="9056"/>
                        <a:pt x="142213" y="20351"/>
                        <a:pt x="195262" y="11510"/>
                      </a:cubicBezTo>
                      <a:cubicBezTo>
                        <a:pt x="214113" y="-1057"/>
                        <a:pt x="214248" y="-6389"/>
                        <a:pt x="242887" y="11510"/>
                      </a:cubicBezTo>
                      <a:cubicBezTo>
                        <a:pt x="247144" y="14171"/>
                        <a:pt x="245887" y="21097"/>
                        <a:pt x="247650" y="25797"/>
                      </a:cubicBezTo>
                      <a:cubicBezTo>
                        <a:pt x="250652" y="33802"/>
                        <a:pt x="259249" y="41316"/>
                        <a:pt x="257175" y="49610"/>
                      </a:cubicBezTo>
                      <a:cubicBezTo>
                        <a:pt x="255957" y="54480"/>
                        <a:pt x="242887" y="44847"/>
                        <a:pt x="242887" y="44847"/>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42" name="Freeform 441"/>
                <p:cNvSpPr/>
                <p:nvPr/>
              </p:nvSpPr>
              <p:spPr>
                <a:xfrm>
                  <a:off x="4305300" y="3681281"/>
                  <a:ext cx="228600" cy="38232"/>
                </a:xfrm>
                <a:custGeom>
                  <a:avLst/>
                  <a:gdLst>
                    <a:gd name="connsiteX0" fmla="*/ 228600 w 228600"/>
                    <a:gd name="connsiteY0" fmla="*/ 38232 h 38232"/>
                    <a:gd name="connsiteX1" fmla="*/ 142875 w 228600"/>
                    <a:gd name="connsiteY1" fmla="*/ 33469 h 38232"/>
                    <a:gd name="connsiteX2" fmla="*/ 123825 w 228600"/>
                    <a:gd name="connsiteY2" fmla="*/ 23944 h 38232"/>
                    <a:gd name="connsiteX3" fmla="*/ 85725 w 228600"/>
                    <a:gd name="connsiteY3" fmla="*/ 14419 h 38232"/>
                    <a:gd name="connsiteX4" fmla="*/ 71438 w 228600"/>
                    <a:gd name="connsiteY4" fmla="*/ 4894 h 38232"/>
                    <a:gd name="connsiteX5" fmla="*/ 0 w 228600"/>
                    <a:gd name="connsiteY5" fmla="*/ 132 h 38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8600" h="38232">
                      <a:moveTo>
                        <a:pt x="228600" y="38232"/>
                      </a:moveTo>
                      <a:cubicBezTo>
                        <a:pt x="200025" y="36644"/>
                        <a:pt x="171232" y="37336"/>
                        <a:pt x="142875" y="33469"/>
                      </a:cubicBezTo>
                      <a:cubicBezTo>
                        <a:pt x="135841" y="32510"/>
                        <a:pt x="130560" y="26189"/>
                        <a:pt x="123825" y="23944"/>
                      </a:cubicBezTo>
                      <a:cubicBezTo>
                        <a:pt x="107516" y="18508"/>
                        <a:pt x="99985" y="21549"/>
                        <a:pt x="85725" y="14419"/>
                      </a:cubicBezTo>
                      <a:cubicBezTo>
                        <a:pt x="80606" y="11859"/>
                        <a:pt x="76960" y="6400"/>
                        <a:pt x="71438" y="4894"/>
                      </a:cubicBezTo>
                      <a:cubicBezTo>
                        <a:pt x="48923" y="-1246"/>
                        <a:pt x="23031" y="132"/>
                        <a:pt x="0" y="132"/>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443" name="Group 442"/>
                <p:cNvGrpSpPr/>
                <p:nvPr/>
              </p:nvGrpSpPr>
              <p:grpSpPr>
                <a:xfrm>
                  <a:off x="4273899" y="3851677"/>
                  <a:ext cx="136981" cy="125191"/>
                  <a:chOff x="4195407" y="3792530"/>
                  <a:chExt cx="170046" cy="208000"/>
                </a:xfrm>
              </p:grpSpPr>
              <p:sp>
                <p:nvSpPr>
                  <p:cNvPr id="492" name="Oval 491"/>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93" name="Oval 492"/>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94" name="Oval 493"/>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444" name="Group 443"/>
                <p:cNvGrpSpPr/>
                <p:nvPr/>
              </p:nvGrpSpPr>
              <p:grpSpPr>
                <a:xfrm rot="2351319">
                  <a:off x="4244203" y="3578822"/>
                  <a:ext cx="117967" cy="137434"/>
                  <a:chOff x="4237501" y="3382087"/>
                  <a:chExt cx="170046" cy="208000"/>
                </a:xfrm>
              </p:grpSpPr>
              <p:sp>
                <p:nvSpPr>
                  <p:cNvPr id="489" name="Oval 488"/>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90" name="Oval 489"/>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91" name="Oval 490"/>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445" name="Group 444"/>
                <p:cNvGrpSpPr/>
                <p:nvPr/>
              </p:nvGrpSpPr>
              <p:grpSpPr>
                <a:xfrm rot="11218135">
                  <a:off x="4750031" y="3755238"/>
                  <a:ext cx="117189" cy="143363"/>
                  <a:chOff x="4237501" y="3382087"/>
                  <a:chExt cx="170046" cy="208000"/>
                </a:xfrm>
              </p:grpSpPr>
              <p:sp>
                <p:nvSpPr>
                  <p:cNvPr id="486" name="Oval 485"/>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87" name="Oval 486"/>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88" name="Oval 487"/>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446" name="Group 445"/>
                <p:cNvGrpSpPr/>
                <p:nvPr/>
              </p:nvGrpSpPr>
              <p:grpSpPr>
                <a:xfrm rot="5224720">
                  <a:off x="4538345" y="3460860"/>
                  <a:ext cx="98853" cy="160071"/>
                  <a:chOff x="4237501" y="3382087"/>
                  <a:chExt cx="170046" cy="208000"/>
                </a:xfrm>
              </p:grpSpPr>
              <p:sp>
                <p:nvSpPr>
                  <p:cNvPr id="483" name="Oval 482"/>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84" name="Oval 483"/>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85" name="Oval 484"/>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447" name="Group 446"/>
                <p:cNvGrpSpPr/>
                <p:nvPr/>
              </p:nvGrpSpPr>
              <p:grpSpPr>
                <a:xfrm rot="14416668">
                  <a:off x="4603042" y="3834310"/>
                  <a:ext cx="117189" cy="143363"/>
                  <a:chOff x="4237501" y="3382087"/>
                  <a:chExt cx="170046" cy="208000"/>
                </a:xfrm>
              </p:grpSpPr>
              <p:sp>
                <p:nvSpPr>
                  <p:cNvPr id="480" name="Oval 479"/>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81" name="Oval 480"/>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82" name="Oval 481"/>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448" name="Group 447"/>
                <p:cNvGrpSpPr/>
                <p:nvPr/>
              </p:nvGrpSpPr>
              <p:grpSpPr>
                <a:xfrm rot="3034340">
                  <a:off x="4640381" y="3672804"/>
                  <a:ext cx="117189" cy="143363"/>
                  <a:chOff x="4237501" y="3382087"/>
                  <a:chExt cx="170046" cy="208000"/>
                </a:xfrm>
              </p:grpSpPr>
              <p:sp>
                <p:nvSpPr>
                  <p:cNvPr id="477" name="Oval 476"/>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78" name="Oval 477"/>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79" name="Oval 478"/>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449" name="Group 448"/>
                <p:cNvGrpSpPr/>
                <p:nvPr/>
              </p:nvGrpSpPr>
              <p:grpSpPr>
                <a:xfrm rot="13916013">
                  <a:off x="4398206" y="3909923"/>
                  <a:ext cx="136981" cy="125191"/>
                  <a:chOff x="4195407" y="3792530"/>
                  <a:chExt cx="170046" cy="208000"/>
                </a:xfrm>
              </p:grpSpPr>
              <p:sp>
                <p:nvSpPr>
                  <p:cNvPr id="474" name="Oval 473"/>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75" name="Oval 474"/>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76" name="Oval 475"/>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450" name="Group 449"/>
                <p:cNvGrpSpPr/>
                <p:nvPr/>
              </p:nvGrpSpPr>
              <p:grpSpPr>
                <a:xfrm rot="4035087">
                  <a:off x="4360198" y="3785574"/>
                  <a:ext cx="136981" cy="125191"/>
                  <a:chOff x="4195407" y="3792530"/>
                  <a:chExt cx="170046" cy="208000"/>
                </a:xfrm>
              </p:grpSpPr>
              <p:sp>
                <p:nvSpPr>
                  <p:cNvPr id="471" name="Oval 470"/>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72" name="Oval 471"/>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73" name="Oval 472"/>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451" name="Group 450"/>
                <p:cNvGrpSpPr/>
                <p:nvPr/>
              </p:nvGrpSpPr>
              <p:grpSpPr>
                <a:xfrm rot="14498781">
                  <a:off x="4314601" y="3697106"/>
                  <a:ext cx="117967" cy="137434"/>
                  <a:chOff x="4237501" y="3382087"/>
                  <a:chExt cx="170046" cy="208000"/>
                </a:xfrm>
              </p:grpSpPr>
              <p:sp>
                <p:nvSpPr>
                  <p:cNvPr id="468" name="Oval 467"/>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69" name="Oval 468"/>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70" name="Oval 469"/>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452" name="Group 451"/>
                <p:cNvGrpSpPr/>
                <p:nvPr/>
              </p:nvGrpSpPr>
              <p:grpSpPr>
                <a:xfrm rot="5965306">
                  <a:off x="4390375" y="3582974"/>
                  <a:ext cx="117967" cy="137434"/>
                  <a:chOff x="4237501" y="3382087"/>
                  <a:chExt cx="170046" cy="208000"/>
                </a:xfrm>
              </p:grpSpPr>
              <p:sp>
                <p:nvSpPr>
                  <p:cNvPr id="465" name="Oval 464"/>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66" name="Oval 465"/>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67" name="Oval 466"/>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453" name="Group 452"/>
                <p:cNvGrpSpPr/>
                <p:nvPr/>
              </p:nvGrpSpPr>
              <p:grpSpPr>
                <a:xfrm rot="13916013">
                  <a:off x="4478082" y="3738319"/>
                  <a:ext cx="136981" cy="125191"/>
                  <a:chOff x="4195407" y="3792530"/>
                  <a:chExt cx="170046" cy="208000"/>
                </a:xfrm>
              </p:grpSpPr>
              <p:sp>
                <p:nvSpPr>
                  <p:cNvPr id="462" name="Oval 461"/>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63" name="Oval 462"/>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64" name="Oval 463"/>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454" name="Group 453"/>
                <p:cNvGrpSpPr/>
                <p:nvPr/>
              </p:nvGrpSpPr>
              <p:grpSpPr>
                <a:xfrm rot="5665875">
                  <a:off x="4511476" y="3579815"/>
                  <a:ext cx="136981" cy="125191"/>
                  <a:chOff x="4195407" y="3792530"/>
                  <a:chExt cx="170046" cy="208000"/>
                </a:xfrm>
              </p:grpSpPr>
              <p:sp>
                <p:nvSpPr>
                  <p:cNvPr id="459" name="Oval 458"/>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60" name="Oval 459"/>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61" name="Oval 460"/>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455" name="Oval 454"/>
                <p:cNvSpPr/>
                <p:nvPr/>
              </p:nvSpPr>
              <p:spPr>
                <a:xfrm>
                  <a:off x="4328308" y="3629438"/>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56" name="Oval 455"/>
                <p:cNvSpPr/>
                <p:nvPr/>
              </p:nvSpPr>
              <p:spPr>
                <a:xfrm>
                  <a:off x="4756938" y="3781838"/>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57" name="Oval 456"/>
                <p:cNvSpPr/>
                <p:nvPr/>
              </p:nvSpPr>
              <p:spPr>
                <a:xfrm>
                  <a:off x="4371177" y="3924712"/>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58" name="Oval 457"/>
                <p:cNvSpPr/>
                <p:nvPr/>
              </p:nvSpPr>
              <p:spPr>
                <a:xfrm>
                  <a:off x="4552380" y="3601322"/>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495" name="Group 494"/>
              <p:cNvGrpSpPr/>
              <p:nvPr/>
            </p:nvGrpSpPr>
            <p:grpSpPr>
              <a:xfrm>
                <a:off x="4882302" y="4281444"/>
                <a:ext cx="245170" cy="187822"/>
                <a:chOff x="4244203" y="3491469"/>
                <a:chExt cx="623017" cy="619091"/>
              </a:xfrm>
            </p:grpSpPr>
            <p:sp>
              <p:nvSpPr>
                <p:cNvPr id="496" name="Freeform 495"/>
                <p:cNvSpPr/>
                <p:nvPr/>
              </p:nvSpPr>
              <p:spPr>
                <a:xfrm>
                  <a:off x="4533900" y="3557009"/>
                  <a:ext cx="45719" cy="553551"/>
                </a:xfrm>
                <a:custGeom>
                  <a:avLst/>
                  <a:gdLst>
                    <a:gd name="connsiteX0" fmla="*/ 9525 w 52388"/>
                    <a:gd name="connsiteY0" fmla="*/ 848304 h 848304"/>
                    <a:gd name="connsiteX1" fmla="*/ 33338 w 52388"/>
                    <a:gd name="connsiteY1" fmla="*/ 824491 h 848304"/>
                    <a:gd name="connsiteX2" fmla="*/ 38100 w 52388"/>
                    <a:gd name="connsiteY2" fmla="*/ 795916 h 848304"/>
                    <a:gd name="connsiteX3" fmla="*/ 47625 w 52388"/>
                    <a:gd name="connsiteY3" fmla="*/ 762579 h 848304"/>
                    <a:gd name="connsiteX4" fmla="*/ 52388 w 52388"/>
                    <a:gd name="connsiteY4" fmla="*/ 743529 h 848304"/>
                    <a:gd name="connsiteX5" fmla="*/ 47625 w 52388"/>
                    <a:gd name="connsiteY5" fmla="*/ 629229 h 848304"/>
                    <a:gd name="connsiteX6" fmla="*/ 38100 w 52388"/>
                    <a:gd name="connsiteY6" fmla="*/ 610179 h 848304"/>
                    <a:gd name="connsiteX7" fmla="*/ 33338 w 52388"/>
                    <a:gd name="connsiteY7" fmla="*/ 572079 h 848304"/>
                    <a:gd name="connsiteX8" fmla="*/ 23813 w 52388"/>
                    <a:gd name="connsiteY8" fmla="*/ 500641 h 848304"/>
                    <a:gd name="connsiteX9" fmla="*/ 14288 w 52388"/>
                    <a:gd name="connsiteY9" fmla="*/ 376816 h 848304"/>
                    <a:gd name="connsiteX10" fmla="*/ 9525 w 52388"/>
                    <a:gd name="connsiteY10" fmla="*/ 348241 h 848304"/>
                    <a:gd name="connsiteX11" fmla="*/ 4763 w 52388"/>
                    <a:gd name="connsiteY11" fmla="*/ 333954 h 848304"/>
                    <a:gd name="connsiteX12" fmla="*/ 0 w 52388"/>
                    <a:gd name="connsiteY12" fmla="*/ 314904 h 848304"/>
                    <a:gd name="connsiteX13" fmla="*/ 4763 w 52388"/>
                    <a:gd name="connsiteY13" fmla="*/ 176791 h 848304"/>
                    <a:gd name="connsiteX14" fmla="*/ 19050 w 52388"/>
                    <a:gd name="connsiteY14" fmla="*/ 129166 h 848304"/>
                    <a:gd name="connsiteX15" fmla="*/ 28575 w 52388"/>
                    <a:gd name="connsiteY15" fmla="*/ 91066 h 848304"/>
                    <a:gd name="connsiteX16" fmla="*/ 23813 w 52388"/>
                    <a:gd name="connsiteY16" fmla="*/ 24391 h 848304"/>
                    <a:gd name="connsiteX17" fmla="*/ 19050 w 52388"/>
                    <a:gd name="connsiteY17" fmla="*/ 579 h 848304"/>
                    <a:gd name="connsiteX18" fmla="*/ 4763 w 52388"/>
                    <a:gd name="connsiteY18" fmla="*/ 10104 h 848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2388" h="848304">
                      <a:moveTo>
                        <a:pt x="9525" y="848304"/>
                      </a:moveTo>
                      <a:cubicBezTo>
                        <a:pt x="17463" y="840366"/>
                        <a:pt x="27963" y="834346"/>
                        <a:pt x="33338" y="824491"/>
                      </a:cubicBezTo>
                      <a:cubicBezTo>
                        <a:pt x="37962" y="816014"/>
                        <a:pt x="35929" y="805325"/>
                        <a:pt x="38100" y="795916"/>
                      </a:cubicBezTo>
                      <a:cubicBezTo>
                        <a:pt x="40699" y="784655"/>
                        <a:pt x="44584" y="773729"/>
                        <a:pt x="47625" y="762579"/>
                      </a:cubicBezTo>
                      <a:cubicBezTo>
                        <a:pt x="49347" y="756264"/>
                        <a:pt x="50800" y="749879"/>
                        <a:pt x="52388" y="743529"/>
                      </a:cubicBezTo>
                      <a:cubicBezTo>
                        <a:pt x="50800" y="705429"/>
                        <a:pt x="51688" y="667145"/>
                        <a:pt x="47625" y="629229"/>
                      </a:cubicBezTo>
                      <a:cubicBezTo>
                        <a:pt x="46869" y="622170"/>
                        <a:pt x="39822" y="617067"/>
                        <a:pt x="38100" y="610179"/>
                      </a:cubicBezTo>
                      <a:cubicBezTo>
                        <a:pt x="34996" y="597762"/>
                        <a:pt x="35030" y="584766"/>
                        <a:pt x="33338" y="572079"/>
                      </a:cubicBezTo>
                      <a:cubicBezTo>
                        <a:pt x="20193" y="473491"/>
                        <a:pt x="37460" y="609829"/>
                        <a:pt x="23813" y="500641"/>
                      </a:cubicBezTo>
                      <a:cubicBezTo>
                        <a:pt x="20508" y="444463"/>
                        <a:pt x="20811" y="425737"/>
                        <a:pt x="14288" y="376816"/>
                      </a:cubicBezTo>
                      <a:cubicBezTo>
                        <a:pt x="13012" y="367244"/>
                        <a:pt x="11620" y="357667"/>
                        <a:pt x="9525" y="348241"/>
                      </a:cubicBezTo>
                      <a:cubicBezTo>
                        <a:pt x="8436" y="343341"/>
                        <a:pt x="6142" y="338781"/>
                        <a:pt x="4763" y="333954"/>
                      </a:cubicBezTo>
                      <a:cubicBezTo>
                        <a:pt x="2965" y="327660"/>
                        <a:pt x="1588" y="321254"/>
                        <a:pt x="0" y="314904"/>
                      </a:cubicBezTo>
                      <a:cubicBezTo>
                        <a:pt x="1588" y="268866"/>
                        <a:pt x="1976" y="222772"/>
                        <a:pt x="4763" y="176791"/>
                      </a:cubicBezTo>
                      <a:cubicBezTo>
                        <a:pt x="5296" y="167991"/>
                        <a:pt x="17677" y="133286"/>
                        <a:pt x="19050" y="129166"/>
                      </a:cubicBezTo>
                      <a:cubicBezTo>
                        <a:pt x="26374" y="107195"/>
                        <a:pt x="22827" y="119810"/>
                        <a:pt x="28575" y="91066"/>
                      </a:cubicBezTo>
                      <a:cubicBezTo>
                        <a:pt x="26988" y="68841"/>
                        <a:pt x="26146" y="46550"/>
                        <a:pt x="23813" y="24391"/>
                      </a:cubicBezTo>
                      <a:cubicBezTo>
                        <a:pt x="22966" y="16341"/>
                        <a:pt x="25526" y="5436"/>
                        <a:pt x="19050" y="579"/>
                      </a:cubicBezTo>
                      <a:cubicBezTo>
                        <a:pt x="14471" y="-2855"/>
                        <a:pt x="4763" y="10104"/>
                        <a:pt x="4763" y="10104"/>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97" name="Freeform 496"/>
                <p:cNvSpPr/>
                <p:nvPr/>
              </p:nvSpPr>
              <p:spPr>
                <a:xfrm>
                  <a:off x="4371973" y="3852788"/>
                  <a:ext cx="199743" cy="45719"/>
                </a:xfrm>
                <a:custGeom>
                  <a:avLst/>
                  <a:gdLst>
                    <a:gd name="connsiteX0" fmla="*/ 171450 w 171450"/>
                    <a:gd name="connsiteY0" fmla="*/ 57219 h 57219"/>
                    <a:gd name="connsiteX1" fmla="*/ 114300 w 171450"/>
                    <a:gd name="connsiteY1" fmla="*/ 52457 h 57219"/>
                    <a:gd name="connsiteX2" fmla="*/ 100012 w 171450"/>
                    <a:gd name="connsiteY2" fmla="*/ 47694 h 57219"/>
                    <a:gd name="connsiteX3" fmla="*/ 71437 w 171450"/>
                    <a:gd name="connsiteY3" fmla="*/ 28644 h 57219"/>
                    <a:gd name="connsiteX4" fmla="*/ 61912 w 171450"/>
                    <a:gd name="connsiteY4" fmla="*/ 14357 h 57219"/>
                    <a:gd name="connsiteX5" fmla="*/ 42862 w 171450"/>
                    <a:gd name="connsiteY5" fmla="*/ 9594 h 57219"/>
                    <a:gd name="connsiteX6" fmla="*/ 0 w 171450"/>
                    <a:gd name="connsiteY6" fmla="*/ 69 h 57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450" h="57219">
                      <a:moveTo>
                        <a:pt x="171450" y="57219"/>
                      </a:moveTo>
                      <a:cubicBezTo>
                        <a:pt x="152400" y="55632"/>
                        <a:pt x="133248" y="54983"/>
                        <a:pt x="114300" y="52457"/>
                      </a:cubicBezTo>
                      <a:cubicBezTo>
                        <a:pt x="109324" y="51793"/>
                        <a:pt x="104189" y="50479"/>
                        <a:pt x="100012" y="47694"/>
                      </a:cubicBezTo>
                      <a:cubicBezTo>
                        <a:pt x="64337" y="23911"/>
                        <a:pt x="105411" y="39969"/>
                        <a:pt x="71437" y="28644"/>
                      </a:cubicBezTo>
                      <a:cubicBezTo>
                        <a:pt x="68262" y="23882"/>
                        <a:pt x="66674" y="17532"/>
                        <a:pt x="61912" y="14357"/>
                      </a:cubicBezTo>
                      <a:cubicBezTo>
                        <a:pt x="56466" y="10726"/>
                        <a:pt x="49131" y="11475"/>
                        <a:pt x="42862" y="9594"/>
                      </a:cubicBezTo>
                      <a:cubicBezTo>
                        <a:pt x="6093" y="-1437"/>
                        <a:pt x="26071" y="69"/>
                        <a:pt x="0" y="69"/>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98" name="Freeform 497"/>
                <p:cNvSpPr/>
                <p:nvPr/>
              </p:nvSpPr>
              <p:spPr>
                <a:xfrm>
                  <a:off x="4538663" y="3793728"/>
                  <a:ext cx="257494" cy="73422"/>
                </a:xfrm>
                <a:custGeom>
                  <a:avLst/>
                  <a:gdLst>
                    <a:gd name="connsiteX0" fmla="*/ 0 w 257494"/>
                    <a:gd name="connsiteY0" fmla="*/ 73422 h 73422"/>
                    <a:gd name="connsiteX1" fmla="*/ 47625 w 257494"/>
                    <a:gd name="connsiteY1" fmla="*/ 68660 h 73422"/>
                    <a:gd name="connsiteX2" fmla="*/ 71437 w 257494"/>
                    <a:gd name="connsiteY2" fmla="*/ 63897 h 73422"/>
                    <a:gd name="connsiteX3" fmla="*/ 100012 w 257494"/>
                    <a:gd name="connsiteY3" fmla="*/ 59135 h 73422"/>
                    <a:gd name="connsiteX4" fmla="*/ 123825 w 257494"/>
                    <a:gd name="connsiteY4" fmla="*/ 44847 h 73422"/>
                    <a:gd name="connsiteX5" fmla="*/ 138112 w 257494"/>
                    <a:gd name="connsiteY5" fmla="*/ 30560 h 73422"/>
                    <a:gd name="connsiteX6" fmla="*/ 152400 w 257494"/>
                    <a:gd name="connsiteY6" fmla="*/ 25797 h 73422"/>
                    <a:gd name="connsiteX7" fmla="*/ 195262 w 257494"/>
                    <a:gd name="connsiteY7" fmla="*/ 11510 h 73422"/>
                    <a:gd name="connsiteX8" fmla="*/ 242887 w 257494"/>
                    <a:gd name="connsiteY8" fmla="*/ 11510 h 73422"/>
                    <a:gd name="connsiteX9" fmla="*/ 247650 w 257494"/>
                    <a:gd name="connsiteY9" fmla="*/ 25797 h 73422"/>
                    <a:gd name="connsiteX10" fmla="*/ 257175 w 257494"/>
                    <a:gd name="connsiteY10" fmla="*/ 49610 h 73422"/>
                    <a:gd name="connsiteX11" fmla="*/ 242887 w 257494"/>
                    <a:gd name="connsiteY11" fmla="*/ 44847 h 73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7494" h="73422">
                      <a:moveTo>
                        <a:pt x="0" y="73422"/>
                      </a:moveTo>
                      <a:cubicBezTo>
                        <a:pt x="15875" y="71835"/>
                        <a:pt x="31811" y="70769"/>
                        <a:pt x="47625" y="68660"/>
                      </a:cubicBezTo>
                      <a:cubicBezTo>
                        <a:pt x="55649" y="67590"/>
                        <a:pt x="63473" y="65345"/>
                        <a:pt x="71437" y="63897"/>
                      </a:cubicBezTo>
                      <a:cubicBezTo>
                        <a:pt x="80938" y="62170"/>
                        <a:pt x="90487" y="60722"/>
                        <a:pt x="100012" y="59135"/>
                      </a:cubicBezTo>
                      <a:cubicBezTo>
                        <a:pt x="107950" y="54372"/>
                        <a:pt x="116420" y="50401"/>
                        <a:pt x="123825" y="44847"/>
                      </a:cubicBezTo>
                      <a:cubicBezTo>
                        <a:pt x="129213" y="40806"/>
                        <a:pt x="132508" y="34296"/>
                        <a:pt x="138112" y="30560"/>
                      </a:cubicBezTo>
                      <a:cubicBezTo>
                        <a:pt x="142289" y="27775"/>
                        <a:pt x="147910" y="28042"/>
                        <a:pt x="152400" y="25797"/>
                      </a:cubicBezTo>
                      <a:cubicBezTo>
                        <a:pt x="185881" y="9056"/>
                        <a:pt x="142213" y="20351"/>
                        <a:pt x="195262" y="11510"/>
                      </a:cubicBezTo>
                      <a:cubicBezTo>
                        <a:pt x="214113" y="-1057"/>
                        <a:pt x="214248" y="-6389"/>
                        <a:pt x="242887" y="11510"/>
                      </a:cubicBezTo>
                      <a:cubicBezTo>
                        <a:pt x="247144" y="14171"/>
                        <a:pt x="245887" y="21097"/>
                        <a:pt x="247650" y="25797"/>
                      </a:cubicBezTo>
                      <a:cubicBezTo>
                        <a:pt x="250652" y="33802"/>
                        <a:pt x="259249" y="41316"/>
                        <a:pt x="257175" y="49610"/>
                      </a:cubicBezTo>
                      <a:cubicBezTo>
                        <a:pt x="255957" y="54480"/>
                        <a:pt x="242887" y="44847"/>
                        <a:pt x="242887" y="44847"/>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99" name="Freeform 498"/>
                <p:cNvSpPr/>
                <p:nvPr/>
              </p:nvSpPr>
              <p:spPr>
                <a:xfrm>
                  <a:off x="4305300" y="3681281"/>
                  <a:ext cx="228600" cy="38232"/>
                </a:xfrm>
                <a:custGeom>
                  <a:avLst/>
                  <a:gdLst>
                    <a:gd name="connsiteX0" fmla="*/ 228600 w 228600"/>
                    <a:gd name="connsiteY0" fmla="*/ 38232 h 38232"/>
                    <a:gd name="connsiteX1" fmla="*/ 142875 w 228600"/>
                    <a:gd name="connsiteY1" fmla="*/ 33469 h 38232"/>
                    <a:gd name="connsiteX2" fmla="*/ 123825 w 228600"/>
                    <a:gd name="connsiteY2" fmla="*/ 23944 h 38232"/>
                    <a:gd name="connsiteX3" fmla="*/ 85725 w 228600"/>
                    <a:gd name="connsiteY3" fmla="*/ 14419 h 38232"/>
                    <a:gd name="connsiteX4" fmla="*/ 71438 w 228600"/>
                    <a:gd name="connsiteY4" fmla="*/ 4894 h 38232"/>
                    <a:gd name="connsiteX5" fmla="*/ 0 w 228600"/>
                    <a:gd name="connsiteY5" fmla="*/ 132 h 38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8600" h="38232">
                      <a:moveTo>
                        <a:pt x="228600" y="38232"/>
                      </a:moveTo>
                      <a:cubicBezTo>
                        <a:pt x="200025" y="36644"/>
                        <a:pt x="171232" y="37336"/>
                        <a:pt x="142875" y="33469"/>
                      </a:cubicBezTo>
                      <a:cubicBezTo>
                        <a:pt x="135841" y="32510"/>
                        <a:pt x="130560" y="26189"/>
                        <a:pt x="123825" y="23944"/>
                      </a:cubicBezTo>
                      <a:cubicBezTo>
                        <a:pt x="107516" y="18508"/>
                        <a:pt x="99985" y="21549"/>
                        <a:pt x="85725" y="14419"/>
                      </a:cubicBezTo>
                      <a:cubicBezTo>
                        <a:pt x="80606" y="11859"/>
                        <a:pt x="76960" y="6400"/>
                        <a:pt x="71438" y="4894"/>
                      </a:cubicBezTo>
                      <a:cubicBezTo>
                        <a:pt x="48923" y="-1246"/>
                        <a:pt x="23031" y="132"/>
                        <a:pt x="0" y="132"/>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500" name="Group 499"/>
                <p:cNvGrpSpPr/>
                <p:nvPr/>
              </p:nvGrpSpPr>
              <p:grpSpPr>
                <a:xfrm>
                  <a:off x="4273899" y="3851677"/>
                  <a:ext cx="136981" cy="125191"/>
                  <a:chOff x="4195407" y="3792530"/>
                  <a:chExt cx="170046" cy="208000"/>
                </a:xfrm>
              </p:grpSpPr>
              <p:sp>
                <p:nvSpPr>
                  <p:cNvPr id="549" name="Oval 548"/>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50" name="Oval 549"/>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51" name="Oval 550"/>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501" name="Group 500"/>
                <p:cNvGrpSpPr/>
                <p:nvPr/>
              </p:nvGrpSpPr>
              <p:grpSpPr>
                <a:xfrm rot="2351319">
                  <a:off x="4244203" y="3578822"/>
                  <a:ext cx="117967" cy="137434"/>
                  <a:chOff x="4237501" y="3382087"/>
                  <a:chExt cx="170046" cy="208000"/>
                </a:xfrm>
              </p:grpSpPr>
              <p:sp>
                <p:nvSpPr>
                  <p:cNvPr id="546" name="Oval 545"/>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47" name="Oval 546"/>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48" name="Oval 547"/>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502" name="Group 501"/>
                <p:cNvGrpSpPr/>
                <p:nvPr/>
              </p:nvGrpSpPr>
              <p:grpSpPr>
                <a:xfrm rot="11218135">
                  <a:off x="4750031" y="3755238"/>
                  <a:ext cx="117189" cy="143363"/>
                  <a:chOff x="4237501" y="3382087"/>
                  <a:chExt cx="170046" cy="208000"/>
                </a:xfrm>
              </p:grpSpPr>
              <p:sp>
                <p:nvSpPr>
                  <p:cNvPr id="543" name="Oval 542"/>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44" name="Oval 543"/>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45" name="Oval 544"/>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503" name="Group 502"/>
                <p:cNvGrpSpPr/>
                <p:nvPr/>
              </p:nvGrpSpPr>
              <p:grpSpPr>
                <a:xfrm rot="5224720">
                  <a:off x="4538345" y="3460860"/>
                  <a:ext cx="98853" cy="160071"/>
                  <a:chOff x="4237501" y="3382087"/>
                  <a:chExt cx="170046" cy="208000"/>
                </a:xfrm>
              </p:grpSpPr>
              <p:sp>
                <p:nvSpPr>
                  <p:cNvPr id="540" name="Oval 539"/>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41" name="Oval 540"/>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42" name="Oval 541"/>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504" name="Group 503"/>
                <p:cNvGrpSpPr/>
                <p:nvPr/>
              </p:nvGrpSpPr>
              <p:grpSpPr>
                <a:xfrm rot="14416668">
                  <a:off x="4603042" y="3834310"/>
                  <a:ext cx="117189" cy="143363"/>
                  <a:chOff x="4237501" y="3382087"/>
                  <a:chExt cx="170046" cy="208000"/>
                </a:xfrm>
              </p:grpSpPr>
              <p:sp>
                <p:nvSpPr>
                  <p:cNvPr id="537" name="Oval 536"/>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38" name="Oval 537"/>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39" name="Oval 538"/>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505" name="Group 504"/>
                <p:cNvGrpSpPr/>
                <p:nvPr/>
              </p:nvGrpSpPr>
              <p:grpSpPr>
                <a:xfrm rot="3034340">
                  <a:off x="4640381" y="3672804"/>
                  <a:ext cx="117189" cy="143363"/>
                  <a:chOff x="4237501" y="3382087"/>
                  <a:chExt cx="170046" cy="208000"/>
                </a:xfrm>
              </p:grpSpPr>
              <p:sp>
                <p:nvSpPr>
                  <p:cNvPr id="534" name="Oval 533"/>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35" name="Oval 534"/>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36" name="Oval 535"/>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506" name="Group 505"/>
                <p:cNvGrpSpPr/>
                <p:nvPr/>
              </p:nvGrpSpPr>
              <p:grpSpPr>
                <a:xfrm rot="13916013">
                  <a:off x="4398206" y="3909923"/>
                  <a:ext cx="136981" cy="125191"/>
                  <a:chOff x="4195407" y="3792530"/>
                  <a:chExt cx="170046" cy="208000"/>
                </a:xfrm>
              </p:grpSpPr>
              <p:sp>
                <p:nvSpPr>
                  <p:cNvPr id="531" name="Oval 530"/>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32" name="Oval 531"/>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33" name="Oval 532"/>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507" name="Group 506"/>
                <p:cNvGrpSpPr/>
                <p:nvPr/>
              </p:nvGrpSpPr>
              <p:grpSpPr>
                <a:xfrm rot="4035087">
                  <a:off x="4360198" y="3785574"/>
                  <a:ext cx="136981" cy="125191"/>
                  <a:chOff x="4195407" y="3792530"/>
                  <a:chExt cx="170046" cy="208000"/>
                </a:xfrm>
              </p:grpSpPr>
              <p:sp>
                <p:nvSpPr>
                  <p:cNvPr id="528" name="Oval 527"/>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29" name="Oval 528"/>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30" name="Oval 529"/>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508" name="Group 507"/>
                <p:cNvGrpSpPr/>
                <p:nvPr/>
              </p:nvGrpSpPr>
              <p:grpSpPr>
                <a:xfrm rot="14498781">
                  <a:off x="4314601" y="3697106"/>
                  <a:ext cx="117967" cy="137434"/>
                  <a:chOff x="4237501" y="3382087"/>
                  <a:chExt cx="170046" cy="208000"/>
                </a:xfrm>
              </p:grpSpPr>
              <p:sp>
                <p:nvSpPr>
                  <p:cNvPr id="525" name="Oval 524"/>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26" name="Oval 525"/>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27" name="Oval 526"/>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509" name="Group 508"/>
                <p:cNvGrpSpPr/>
                <p:nvPr/>
              </p:nvGrpSpPr>
              <p:grpSpPr>
                <a:xfrm rot="5965306">
                  <a:off x="4390375" y="3582974"/>
                  <a:ext cx="117967" cy="137434"/>
                  <a:chOff x="4237501" y="3382087"/>
                  <a:chExt cx="170046" cy="208000"/>
                </a:xfrm>
              </p:grpSpPr>
              <p:sp>
                <p:nvSpPr>
                  <p:cNvPr id="522" name="Oval 521"/>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23" name="Oval 522"/>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24" name="Oval 523"/>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510" name="Group 509"/>
                <p:cNvGrpSpPr/>
                <p:nvPr/>
              </p:nvGrpSpPr>
              <p:grpSpPr>
                <a:xfrm rot="13916013">
                  <a:off x="4478082" y="3738319"/>
                  <a:ext cx="136981" cy="125191"/>
                  <a:chOff x="4195407" y="3792530"/>
                  <a:chExt cx="170046" cy="208000"/>
                </a:xfrm>
              </p:grpSpPr>
              <p:sp>
                <p:nvSpPr>
                  <p:cNvPr id="519" name="Oval 518"/>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20" name="Oval 519"/>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21" name="Oval 520"/>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511" name="Group 510"/>
                <p:cNvGrpSpPr/>
                <p:nvPr/>
              </p:nvGrpSpPr>
              <p:grpSpPr>
                <a:xfrm rot="5665875">
                  <a:off x="4511476" y="3579815"/>
                  <a:ext cx="136981" cy="125191"/>
                  <a:chOff x="4195407" y="3792530"/>
                  <a:chExt cx="170046" cy="208000"/>
                </a:xfrm>
              </p:grpSpPr>
              <p:sp>
                <p:nvSpPr>
                  <p:cNvPr id="516" name="Oval 515"/>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17" name="Oval 516"/>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18" name="Oval 517"/>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512" name="Oval 511"/>
                <p:cNvSpPr/>
                <p:nvPr/>
              </p:nvSpPr>
              <p:spPr>
                <a:xfrm>
                  <a:off x="4328308" y="3629438"/>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13" name="Oval 512"/>
                <p:cNvSpPr/>
                <p:nvPr/>
              </p:nvSpPr>
              <p:spPr>
                <a:xfrm>
                  <a:off x="4756938" y="3781838"/>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14" name="Oval 513"/>
                <p:cNvSpPr/>
                <p:nvPr/>
              </p:nvSpPr>
              <p:spPr>
                <a:xfrm>
                  <a:off x="4371177" y="3924712"/>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15" name="Oval 514"/>
                <p:cNvSpPr/>
                <p:nvPr/>
              </p:nvSpPr>
              <p:spPr>
                <a:xfrm>
                  <a:off x="4552380" y="3601322"/>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552" name="Group 551"/>
            <p:cNvGrpSpPr/>
            <p:nvPr/>
          </p:nvGrpSpPr>
          <p:grpSpPr>
            <a:xfrm>
              <a:off x="4993122" y="3559019"/>
              <a:ext cx="871535" cy="1237836"/>
              <a:chOff x="4426160" y="3538886"/>
              <a:chExt cx="871535" cy="1237836"/>
            </a:xfrm>
          </p:grpSpPr>
          <p:grpSp>
            <p:nvGrpSpPr>
              <p:cNvPr id="553" name="Group 552"/>
              <p:cNvGrpSpPr/>
              <p:nvPr/>
            </p:nvGrpSpPr>
            <p:grpSpPr>
              <a:xfrm>
                <a:off x="4694608" y="3707230"/>
                <a:ext cx="347493" cy="884821"/>
                <a:chOff x="3945524" y="1199153"/>
                <a:chExt cx="753674" cy="1448471"/>
              </a:xfrm>
            </p:grpSpPr>
            <p:grpSp>
              <p:nvGrpSpPr>
                <p:cNvPr id="813" name="Group 812"/>
                <p:cNvGrpSpPr/>
                <p:nvPr/>
              </p:nvGrpSpPr>
              <p:grpSpPr>
                <a:xfrm>
                  <a:off x="3945524" y="1199153"/>
                  <a:ext cx="753674" cy="1248068"/>
                  <a:chOff x="3969778" y="1929542"/>
                  <a:chExt cx="762155" cy="1175603"/>
                </a:xfrm>
                <a:solidFill>
                  <a:srgbClr val="70AD47">
                    <a:lumMod val="40000"/>
                    <a:lumOff val="60000"/>
                  </a:srgbClr>
                </a:solidFill>
              </p:grpSpPr>
              <p:sp>
                <p:nvSpPr>
                  <p:cNvPr id="817" name="Freeform 816"/>
                  <p:cNvSpPr/>
                  <p:nvPr/>
                </p:nvSpPr>
                <p:spPr>
                  <a:xfrm>
                    <a:off x="4309763" y="2252660"/>
                    <a:ext cx="124137" cy="852485"/>
                  </a:xfrm>
                  <a:custGeom>
                    <a:avLst/>
                    <a:gdLst>
                      <a:gd name="connsiteX0" fmla="*/ 124137 w 124137"/>
                      <a:gd name="connsiteY0" fmla="*/ 852487 h 852487"/>
                      <a:gd name="connsiteX1" fmla="*/ 9837 w 124137"/>
                      <a:gd name="connsiteY1" fmla="*/ 257175 h 852487"/>
                      <a:gd name="connsiteX2" fmla="*/ 312 w 124137"/>
                      <a:gd name="connsiteY2" fmla="*/ 238125 h 852487"/>
                      <a:gd name="connsiteX3" fmla="*/ 5075 w 124137"/>
                      <a:gd name="connsiteY3" fmla="*/ 128587 h 852487"/>
                      <a:gd name="connsiteX4" fmla="*/ 19362 w 124137"/>
                      <a:gd name="connsiteY4" fmla="*/ 100012 h 852487"/>
                      <a:gd name="connsiteX5" fmla="*/ 33650 w 124137"/>
                      <a:gd name="connsiteY5" fmla="*/ 95250 h 852487"/>
                      <a:gd name="connsiteX6" fmla="*/ 47937 w 124137"/>
                      <a:gd name="connsiteY6" fmla="*/ 66675 h 852487"/>
                      <a:gd name="connsiteX7" fmla="*/ 57462 w 124137"/>
                      <a:gd name="connsiteY7" fmla="*/ 52387 h 852487"/>
                      <a:gd name="connsiteX8" fmla="*/ 62225 w 124137"/>
                      <a:gd name="connsiteY8" fmla="*/ 33337 h 852487"/>
                      <a:gd name="connsiteX9" fmla="*/ 66987 w 124137"/>
                      <a:gd name="connsiteY9" fmla="*/ 0 h 852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4137" h="852487">
                        <a:moveTo>
                          <a:pt x="124137" y="852487"/>
                        </a:moveTo>
                        <a:cubicBezTo>
                          <a:pt x="86037" y="654050"/>
                          <a:pt x="49760" y="455254"/>
                          <a:pt x="9837" y="257175"/>
                        </a:cubicBezTo>
                        <a:cubicBezTo>
                          <a:pt x="8434" y="250215"/>
                          <a:pt x="575" y="245220"/>
                          <a:pt x="312" y="238125"/>
                        </a:cubicBezTo>
                        <a:cubicBezTo>
                          <a:pt x="-1041" y="201603"/>
                          <a:pt x="2272" y="165027"/>
                          <a:pt x="5075" y="128587"/>
                        </a:cubicBezTo>
                        <a:cubicBezTo>
                          <a:pt x="5641" y="121232"/>
                          <a:pt x="13901" y="104381"/>
                          <a:pt x="19362" y="100012"/>
                        </a:cubicBezTo>
                        <a:cubicBezTo>
                          <a:pt x="23282" y="96876"/>
                          <a:pt x="28887" y="96837"/>
                          <a:pt x="33650" y="95250"/>
                        </a:cubicBezTo>
                        <a:cubicBezTo>
                          <a:pt x="60948" y="54301"/>
                          <a:pt x="28220" y="106111"/>
                          <a:pt x="47937" y="66675"/>
                        </a:cubicBezTo>
                        <a:cubicBezTo>
                          <a:pt x="50497" y="61555"/>
                          <a:pt x="54287" y="57150"/>
                          <a:pt x="57462" y="52387"/>
                        </a:cubicBezTo>
                        <a:cubicBezTo>
                          <a:pt x="59050" y="46037"/>
                          <a:pt x="61054" y="39777"/>
                          <a:pt x="62225" y="33337"/>
                        </a:cubicBezTo>
                        <a:cubicBezTo>
                          <a:pt x="64233" y="22293"/>
                          <a:pt x="66987" y="0"/>
                          <a:pt x="66987" y="0"/>
                        </a:cubicBez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818" name="Group 817"/>
                  <p:cNvGrpSpPr/>
                  <p:nvPr/>
                </p:nvGrpSpPr>
                <p:grpSpPr>
                  <a:xfrm>
                    <a:off x="4168363" y="1929542"/>
                    <a:ext cx="376239" cy="412357"/>
                    <a:chOff x="4106085" y="1684451"/>
                    <a:chExt cx="376238" cy="412358"/>
                  </a:xfrm>
                  <a:grpFill/>
                </p:grpSpPr>
                <p:sp>
                  <p:nvSpPr>
                    <p:cNvPr id="844" name="Oval 843"/>
                    <p:cNvSpPr/>
                    <p:nvPr/>
                  </p:nvSpPr>
                  <p:spPr>
                    <a:xfrm rot="1020000">
                      <a:off x="4197527" y="185625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45" name="Oval 844"/>
                    <p:cNvSpPr/>
                    <p:nvPr/>
                  </p:nvSpPr>
                  <p:spPr>
                    <a:xfrm rot="-960000">
                      <a:off x="4349927" y="200865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46" name="Oval 845"/>
                    <p:cNvSpPr/>
                    <p:nvPr/>
                  </p:nvSpPr>
                  <p:spPr>
                    <a:xfrm rot="1020000">
                      <a:off x="4142525" y="1825415"/>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47" name="Oval 846"/>
                    <p:cNvSpPr/>
                    <p:nvPr/>
                  </p:nvSpPr>
                  <p:spPr>
                    <a:xfrm rot="-960000">
                      <a:off x="4392399" y="1954003"/>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48" name="Oval 847"/>
                    <p:cNvSpPr/>
                    <p:nvPr/>
                  </p:nvSpPr>
                  <p:spPr>
                    <a:xfrm rot="-960000">
                      <a:off x="4430697" y="1885412"/>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49" name="Oval 848"/>
                    <p:cNvSpPr/>
                    <p:nvPr/>
                  </p:nvSpPr>
                  <p:spPr>
                    <a:xfrm rot="1020000">
                      <a:off x="4233005" y="1939235"/>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50" name="Oval 849"/>
                    <p:cNvSpPr/>
                    <p:nvPr/>
                  </p:nvSpPr>
                  <p:spPr>
                    <a:xfrm rot="1980000">
                      <a:off x="4255776" y="169639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51" name="Oval 850"/>
                    <p:cNvSpPr/>
                    <p:nvPr/>
                  </p:nvSpPr>
                  <p:spPr>
                    <a:xfrm rot="1260000">
                      <a:off x="4293389" y="1753639"/>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52" name="Oval 851"/>
                    <p:cNvSpPr/>
                    <p:nvPr/>
                  </p:nvSpPr>
                  <p:spPr>
                    <a:xfrm rot="1260000">
                      <a:off x="4296413" y="1866957"/>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53" name="Freeform 852"/>
                    <p:cNvSpPr/>
                    <p:nvPr/>
                  </p:nvSpPr>
                  <p:spPr>
                    <a:xfrm>
                      <a:off x="4106085" y="1817801"/>
                      <a:ext cx="190500" cy="223837"/>
                    </a:xfrm>
                    <a:custGeom>
                      <a:avLst/>
                      <a:gdLst>
                        <a:gd name="connsiteX0" fmla="*/ 0 w 190500"/>
                        <a:gd name="connsiteY0" fmla="*/ 0 h 223837"/>
                        <a:gd name="connsiteX1" fmla="*/ 23813 w 190500"/>
                        <a:gd name="connsiteY1" fmla="*/ 4762 h 223837"/>
                        <a:gd name="connsiteX2" fmla="*/ 76200 w 190500"/>
                        <a:gd name="connsiteY2" fmla="*/ 19050 h 223837"/>
                        <a:gd name="connsiteX3" fmla="*/ 114300 w 190500"/>
                        <a:gd name="connsiteY3" fmla="*/ 47625 h 223837"/>
                        <a:gd name="connsiteX4" fmla="*/ 119063 w 190500"/>
                        <a:gd name="connsiteY4" fmla="*/ 61912 h 223837"/>
                        <a:gd name="connsiteX5" fmla="*/ 142875 w 190500"/>
                        <a:gd name="connsiteY5" fmla="*/ 90487 h 223837"/>
                        <a:gd name="connsiteX6" fmla="*/ 161925 w 190500"/>
                        <a:gd name="connsiteY6" fmla="*/ 114300 h 223837"/>
                        <a:gd name="connsiteX7" fmla="*/ 166688 w 190500"/>
                        <a:gd name="connsiteY7" fmla="*/ 133350 h 223837"/>
                        <a:gd name="connsiteX8" fmla="*/ 176213 w 190500"/>
                        <a:gd name="connsiteY8" fmla="*/ 161925 h 223837"/>
                        <a:gd name="connsiteX9" fmla="*/ 180975 w 190500"/>
                        <a:gd name="connsiteY9" fmla="*/ 180975 h 223837"/>
                        <a:gd name="connsiteX10" fmla="*/ 190500 w 190500"/>
                        <a:gd name="connsiteY10" fmla="*/ 209550 h 223837"/>
                        <a:gd name="connsiteX11" fmla="*/ 185738 w 190500"/>
                        <a:gd name="connsiteY11" fmla="*/ 223837 h 223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500" h="223837">
                          <a:moveTo>
                            <a:pt x="0" y="0"/>
                          </a:moveTo>
                          <a:cubicBezTo>
                            <a:pt x="7938" y="1587"/>
                            <a:pt x="16003" y="2632"/>
                            <a:pt x="23813" y="4762"/>
                          </a:cubicBezTo>
                          <a:cubicBezTo>
                            <a:pt x="90301" y="22894"/>
                            <a:pt x="18168" y="7442"/>
                            <a:pt x="76200" y="19050"/>
                          </a:cubicBezTo>
                          <a:cubicBezTo>
                            <a:pt x="94825" y="28363"/>
                            <a:pt x="100927" y="28903"/>
                            <a:pt x="114300" y="47625"/>
                          </a:cubicBezTo>
                          <a:cubicBezTo>
                            <a:pt x="117218" y="51710"/>
                            <a:pt x="116818" y="57422"/>
                            <a:pt x="119063" y="61912"/>
                          </a:cubicBezTo>
                          <a:cubicBezTo>
                            <a:pt x="125695" y="75175"/>
                            <a:pt x="132341" y="79953"/>
                            <a:pt x="142875" y="90487"/>
                          </a:cubicBezTo>
                          <a:cubicBezTo>
                            <a:pt x="158446" y="137198"/>
                            <a:pt x="133202" y="71215"/>
                            <a:pt x="161925" y="114300"/>
                          </a:cubicBezTo>
                          <a:cubicBezTo>
                            <a:pt x="165556" y="119746"/>
                            <a:pt x="164807" y="127081"/>
                            <a:pt x="166688" y="133350"/>
                          </a:cubicBezTo>
                          <a:cubicBezTo>
                            <a:pt x="169573" y="142967"/>
                            <a:pt x="173778" y="152184"/>
                            <a:pt x="176213" y="161925"/>
                          </a:cubicBezTo>
                          <a:cubicBezTo>
                            <a:pt x="177800" y="168275"/>
                            <a:pt x="179094" y="174706"/>
                            <a:pt x="180975" y="180975"/>
                          </a:cubicBezTo>
                          <a:cubicBezTo>
                            <a:pt x="183860" y="190592"/>
                            <a:pt x="190500" y="209550"/>
                            <a:pt x="190500" y="209550"/>
                          </a:cubicBezTo>
                          <a:lnTo>
                            <a:pt x="185738" y="223837"/>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54" name="Freeform 853"/>
                    <p:cNvSpPr/>
                    <p:nvPr/>
                  </p:nvSpPr>
                  <p:spPr>
                    <a:xfrm>
                      <a:off x="4296585" y="1684451"/>
                      <a:ext cx="28936" cy="371475"/>
                    </a:xfrm>
                    <a:custGeom>
                      <a:avLst/>
                      <a:gdLst>
                        <a:gd name="connsiteX0" fmla="*/ 0 w 28936"/>
                        <a:gd name="connsiteY0" fmla="*/ 0 h 371475"/>
                        <a:gd name="connsiteX1" fmla="*/ 19050 w 28936"/>
                        <a:gd name="connsiteY1" fmla="*/ 161925 h 371475"/>
                        <a:gd name="connsiteX2" fmla="*/ 28575 w 28936"/>
                        <a:gd name="connsiteY2" fmla="*/ 176212 h 371475"/>
                        <a:gd name="connsiteX3" fmla="*/ 23813 w 28936"/>
                        <a:gd name="connsiteY3" fmla="*/ 352425 h 371475"/>
                        <a:gd name="connsiteX4" fmla="*/ 14288 w 28936"/>
                        <a:gd name="connsiteY4" fmla="*/ 371475 h 371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36" h="371475">
                          <a:moveTo>
                            <a:pt x="0" y="0"/>
                          </a:moveTo>
                          <a:cubicBezTo>
                            <a:pt x="6350" y="53975"/>
                            <a:pt x="10351" y="108279"/>
                            <a:pt x="19050" y="161925"/>
                          </a:cubicBezTo>
                          <a:cubicBezTo>
                            <a:pt x="19966" y="167575"/>
                            <a:pt x="28432" y="170490"/>
                            <a:pt x="28575" y="176212"/>
                          </a:cubicBezTo>
                          <a:cubicBezTo>
                            <a:pt x="30044" y="234953"/>
                            <a:pt x="26747" y="293739"/>
                            <a:pt x="23813" y="352425"/>
                          </a:cubicBezTo>
                          <a:cubicBezTo>
                            <a:pt x="23237" y="363944"/>
                            <a:pt x="20409" y="365353"/>
                            <a:pt x="14288" y="371475"/>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55" name="Freeform 854"/>
                    <p:cNvSpPr/>
                    <p:nvPr/>
                  </p:nvSpPr>
                  <p:spPr>
                    <a:xfrm>
                      <a:off x="4320398" y="1874951"/>
                      <a:ext cx="161925" cy="195262"/>
                    </a:xfrm>
                    <a:custGeom>
                      <a:avLst/>
                      <a:gdLst>
                        <a:gd name="connsiteX0" fmla="*/ 161925 w 161925"/>
                        <a:gd name="connsiteY0" fmla="*/ 0 h 195262"/>
                        <a:gd name="connsiteX1" fmla="*/ 71437 w 161925"/>
                        <a:gd name="connsiteY1" fmla="*/ 100012 h 195262"/>
                        <a:gd name="connsiteX2" fmla="*/ 66675 w 161925"/>
                        <a:gd name="connsiteY2" fmla="*/ 114300 h 195262"/>
                        <a:gd name="connsiteX3" fmla="*/ 52387 w 161925"/>
                        <a:gd name="connsiteY3" fmla="*/ 128587 h 195262"/>
                        <a:gd name="connsiteX4" fmla="*/ 28575 w 161925"/>
                        <a:gd name="connsiteY4" fmla="*/ 152400 h 195262"/>
                        <a:gd name="connsiteX5" fmla="*/ 14287 w 161925"/>
                        <a:gd name="connsiteY5" fmla="*/ 180975 h 195262"/>
                        <a:gd name="connsiteX6" fmla="*/ 0 w 161925"/>
                        <a:gd name="connsiteY6" fmla="*/ 195262 h 195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925" h="195262">
                          <a:moveTo>
                            <a:pt x="161925" y="0"/>
                          </a:moveTo>
                          <a:cubicBezTo>
                            <a:pt x="131762" y="33337"/>
                            <a:pt x="100218" y="65475"/>
                            <a:pt x="71437" y="100012"/>
                          </a:cubicBezTo>
                          <a:cubicBezTo>
                            <a:pt x="68223" y="103869"/>
                            <a:pt x="69460" y="110123"/>
                            <a:pt x="66675" y="114300"/>
                          </a:cubicBezTo>
                          <a:cubicBezTo>
                            <a:pt x="62939" y="119904"/>
                            <a:pt x="56699" y="123413"/>
                            <a:pt x="52387" y="128587"/>
                          </a:cubicBezTo>
                          <a:cubicBezTo>
                            <a:pt x="32541" y="152402"/>
                            <a:pt x="54770" y="134936"/>
                            <a:pt x="28575" y="152400"/>
                          </a:cubicBezTo>
                          <a:cubicBezTo>
                            <a:pt x="23802" y="166718"/>
                            <a:pt x="24544" y="168666"/>
                            <a:pt x="14287" y="180975"/>
                          </a:cubicBezTo>
                          <a:cubicBezTo>
                            <a:pt x="9975" y="186149"/>
                            <a:pt x="0" y="195262"/>
                            <a:pt x="0" y="195262"/>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819" name="Group 818"/>
                  <p:cNvGrpSpPr/>
                  <p:nvPr/>
                </p:nvGrpSpPr>
                <p:grpSpPr>
                  <a:xfrm rot="4106863" flipH="1">
                    <a:off x="4337635" y="2344176"/>
                    <a:ext cx="376238" cy="412359"/>
                    <a:chOff x="4106085" y="1684451"/>
                    <a:chExt cx="376238" cy="412358"/>
                  </a:xfrm>
                  <a:grpFill/>
                </p:grpSpPr>
                <p:sp>
                  <p:nvSpPr>
                    <p:cNvPr id="832" name="Oval 831"/>
                    <p:cNvSpPr/>
                    <p:nvPr/>
                  </p:nvSpPr>
                  <p:spPr>
                    <a:xfrm rot="1020000">
                      <a:off x="4197527" y="185625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33" name="Oval 832"/>
                    <p:cNvSpPr/>
                    <p:nvPr/>
                  </p:nvSpPr>
                  <p:spPr>
                    <a:xfrm rot="-960000">
                      <a:off x="4349927" y="200865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34" name="Oval 833"/>
                    <p:cNvSpPr/>
                    <p:nvPr/>
                  </p:nvSpPr>
                  <p:spPr>
                    <a:xfrm rot="1020000">
                      <a:off x="4142525" y="1825415"/>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35" name="Oval 834"/>
                    <p:cNvSpPr/>
                    <p:nvPr/>
                  </p:nvSpPr>
                  <p:spPr>
                    <a:xfrm rot="-960000">
                      <a:off x="4392399" y="1954003"/>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36" name="Oval 835"/>
                    <p:cNvSpPr/>
                    <p:nvPr/>
                  </p:nvSpPr>
                  <p:spPr>
                    <a:xfrm rot="-960000">
                      <a:off x="4430697" y="1885412"/>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37" name="Oval 836"/>
                    <p:cNvSpPr/>
                    <p:nvPr/>
                  </p:nvSpPr>
                  <p:spPr>
                    <a:xfrm rot="1020000">
                      <a:off x="4233005" y="1939235"/>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38" name="Oval 837"/>
                    <p:cNvSpPr/>
                    <p:nvPr/>
                  </p:nvSpPr>
                  <p:spPr>
                    <a:xfrm rot="1980000">
                      <a:off x="4255776" y="169639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39" name="Oval 838"/>
                    <p:cNvSpPr/>
                    <p:nvPr/>
                  </p:nvSpPr>
                  <p:spPr>
                    <a:xfrm rot="1260000">
                      <a:off x="4293389" y="1753639"/>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40" name="Oval 839"/>
                    <p:cNvSpPr/>
                    <p:nvPr/>
                  </p:nvSpPr>
                  <p:spPr>
                    <a:xfrm rot="1260000">
                      <a:off x="4296413" y="1866957"/>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41" name="Freeform 840"/>
                    <p:cNvSpPr/>
                    <p:nvPr/>
                  </p:nvSpPr>
                  <p:spPr>
                    <a:xfrm>
                      <a:off x="4106085" y="1817801"/>
                      <a:ext cx="190500" cy="223837"/>
                    </a:xfrm>
                    <a:custGeom>
                      <a:avLst/>
                      <a:gdLst>
                        <a:gd name="connsiteX0" fmla="*/ 0 w 190500"/>
                        <a:gd name="connsiteY0" fmla="*/ 0 h 223837"/>
                        <a:gd name="connsiteX1" fmla="*/ 23813 w 190500"/>
                        <a:gd name="connsiteY1" fmla="*/ 4762 h 223837"/>
                        <a:gd name="connsiteX2" fmla="*/ 76200 w 190500"/>
                        <a:gd name="connsiteY2" fmla="*/ 19050 h 223837"/>
                        <a:gd name="connsiteX3" fmla="*/ 114300 w 190500"/>
                        <a:gd name="connsiteY3" fmla="*/ 47625 h 223837"/>
                        <a:gd name="connsiteX4" fmla="*/ 119063 w 190500"/>
                        <a:gd name="connsiteY4" fmla="*/ 61912 h 223837"/>
                        <a:gd name="connsiteX5" fmla="*/ 142875 w 190500"/>
                        <a:gd name="connsiteY5" fmla="*/ 90487 h 223837"/>
                        <a:gd name="connsiteX6" fmla="*/ 161925 w 190500"/>
                        <a:gd name="connsiteY6" fmla="*/ 114300 h 223837"/>
                        <a:gd name="connsiteX7" fmla="*/ 166688 w 190500"/>
                        <a:gd name="connsiteY7" fmla="*/ 133350 h 223837"/>
                        <a:gd name="connsiteX8" fmla="*/ 176213 w 190500"/>
                        <a:gd name="connsiteY8" fmla="*/ 161925 h 223837"/>
                        <a:gd name="connsiteX9" fmla="*/ 180975 w 190500"/>
                        <a:gd name="connsiteY9" fmla="*/ 180975 h 223837"/>
                        <a:gd name="connsiteX10" fmla="*/ 190500 w 190500"/>
                        <a:gd name="connsiteY10" fmla="*/ 209550 h 223837"/>
                        <a:gd name="connsiteX11" fmla="*/ 185738 w 190500"/>
                        <a:gd name="connsiteY11" fmla="*/ 223837 h 223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500" h="223837">
                          <a:moveTo>
                            <a:pt x="0" y="0"/>
                          </a:moveTo>
                          <a:cubicBezTo>
                            <a:pt x="7938" y="1587"/>
                            <a:pt x="16003" y="2632"/>
                            <a:pt x="23813" y="4762"/>
                          </a:cubicBezTo>
                          <a:cubicBezTo>
                            <a:pt x="90301" y="22894"/>
                            <a:pt x="18168" y="7442"/>
                            <a:pt x="76200" y="19050"/>
                          </a:cubicBezTo>
                          <a:cubicBezTo>
                            <a:pt x="94825" y="28363"/>
                            <a:pt x="100927" y="28903"/>
                            <a:pt x="114300" y="47625"/>
                          </a:cubicBezTo>
                          <a:cubicBezTo>
                            <a:pt x="117218" y="51710"/>
                            <a:pt x="116818" y="57422"/>
                            <a:pt x="119063" y="61912"/>
                          </a:cubicBezTo>
                          <a:cubicBezTo>
                            <a:pt x="125695" y="75175"/>
                            <a:pt x="132341" y="79953"/>
                            <a:pt x="142875" y="90487"/>
                          </a:cubicBezTo>
                          <a:cubicBezTo>
                            <a:pt x="158446" y="137198"/>
                            <a:pt x="133202" y="71215"/>
                            <a:pt x="161925" y="114300"/>
                          </a:cubicBezTo>
                          <a:cubicBezTo>
                            <a:pt x="165556" y="119746"/>
                            <a:pt x="164807" y="127081"/>
                            <a:pt x="166688" y="133350"/>
                          </a:cubicBezTo>
                          <a:cubicBezTo>
                            <a:pt x="169573" y="142967"/>
                            <a:pt x="173778" y="152184"/>
                            <a:pt x="176213" y="161925"/>
                          </a:cubicBezTo>
                          <a:cubicBezTo>
                            <a:pt x="177800" y="168275"/>
                            <a:pt x="179094" y="174706"/>
                            <a:pt x="180975" y="180975"/>
                          </a:cubicBezTo>
                          <a:cubicBezTo>
                            <a:pt x="183860" y="190592"/>
                            <a:pt x="190500" y="209550"/>
                            <a:pt x="190500" y="209550"/>
                          </a:cubicBezTo>
                          <a:lnTo>
                            <a:pt x="185738" y="223837"/>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42" name="Freeform 841"/>
                    <p:cNvSpPr/>
                    <p:nvPr/>
                  </p:nvSpPr>
                  <p:spPr>
                    <a:xfrm>
                      <a:off x="4296585" y="1684451"/>
                      <a:ext cx="28936" cy="371475"/>
                    </a:xfrm>
                    <a:custGeom>
                      <a:avLst/>
                      <a:gdLst>
                        <a:gd name="connsiteX0" fmla="*/ 0 w 28936"/>
                        <a:gd name="connsiteY0" fmla="*/ 0 h 371475"/>
                        <a:gd name="connsiteX1" fmla="*/ 19050 w 28936"/>
                        <a:gd name="connsiteY1" fmla="*/ 161925 h 371475"/>
                        <a:gd name="connsiteX2" fmla="*/ 28575 w 28936"/>
                        <a:gd name="connsiteY2" fmla="*/ 176212 h 371475"/>
                        <a:gd name="connsiteX3" fmla="*/ 23813 w 28936"/>
                        <a:gd name="connsiteY3" fmla="*/ 352425 h 371475"/>
                        <a:gd name="connsiteX4" fmla="*/ 14288 w 28936"/>
                        <a:gd name="connsiteY4" fmla="*/ 371475 h 371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36" h="371475">
                          <a:moveTo>
                            <a:pt x="0" y="0"/>
                          </a:moveTo>
                          <a:cubicBezTo>
                            <a:pt x="6350" y="53975"/>
                            <a:pt x="10351" y="108279"/>
                            <a:pt x="19050" y="161925"/>
                          </a:cubicBezTo>
                          <a:cubicBezTo>
                            <a:pt x="19966" y="167575"/>
                            <a:pt x="28432" y="170490"/>
                            <a:pt x="28575" y="176212"/>
                          </a:cubicBezTo>
                          <a:cubicBezTo>
                            <a:pt x="30044" y="234953"/>
                            <a:pt x="26747" y="293739"/>
                            <a:pt x="23813" y="352425"/>
                          </a:cubicBezTo>
                          <a:cubicBezTo>
                            <a:pt x="23237" y="363944"/>
                            <a:pt x="20409" y="365353"/>
                            <a:pt x="14288" y="371475"/>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43" name="Freeform 842"/>
                    <p:cNvSpPr/>
                    <p:nvPr/>
                  </p:nvSpPr>
                  <p:spPr>
                    <a:xfrm>
                      <a:off x="4320398" y="1874951"/>
                      <a:ext cx="161925" cy="195262"/>
                    </a:xfrm>
                    <a:custGeom>
                      <a:avLst/>
                      <a:gdLst>
                        <a:gd name="connsiteX0" fmla="*/ 161925 w 161925"/>
                        <a:gd name="connsiteY0" fmla="*/ 0 h 195262"/>
                        <a:gd name="connsiteX1" fmla="*/ 71437 w 161925"/>
                        <a:gd name="connsiteY1" fmla="*/ 100012 h 195262"/>
                        <a:gd name="connsiteX2" fmla="*/ 66675 w 161925"/>
                        <a:gd name="connsiteY2" fmla="*/ 114300 h 195262"/>
                        <a:gd name="connsiteX3" fmla="*/ 52387 w 161925"/>
                        <a:gd name="connsiteY3" fmla="*/ 128587 h 195262"/>
                        <a:gd name="connsiteX4" fmla="*/ 28575 w 161925"/>
                        <a:gd name="connsiteY4" fmla="*/ 152400 h 195262"/>
                        <a:gd name="connsiteX5" fmla="*/ 14287 w 161925"/>
                        <a:gd name="connsiteY5" fmla="*/ 180975 h 195262"/>
                        <a:gd name="connsiteX6" fmla="*/ 0 w 161925"/>
                        <a:gd name="connsiteY6" fmla="*/ 195262 h 195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925" h="195262">
                          <a:moveTo>
                            <a:pt x="161925" y="0"/>
                          </a:moveTo>
                          <a:cubicBezTo>
                            <a:pt x="131762" y="33337"/>
                            <a:pt x="100218" y="65475"/>
                            <a:pt x="71437" y="100012"/>
                          </a:cubicBezTo>
                          <a:cubicBezTo>
                            <a:pt x="68223" y="103869"/>
                            <a:pt x="69460" y="110123"/>
                            <a:pt x="66675" y="114300"/>
                          </a:cubicBezTo>
                          <a:cubicBezTo>
                            <a:pt x="62939" y="119904"/>
                            <a:pt x="56699" y="123413"/>
                            <a:pt x="52387" y="128587"/>
                          </a:cubicBezTo>
                          <a:cubicBezTo>
                            <a:pt x="32541" y="152402"/>
                            <a:pt x="54770" y="134936"/>
                            <a:pt x="28575" y="152400"/>
                          </a:cubicBezTo>
                          <a:cubicBezTo>
                            <a:pt x="23802" y="166718"/>
                            <a:pt x="24544" y="168666"/>
                            <a:pt x="14287" y="180975"/>
                          </a:cubicBezTo>
                          <a:cubicBezTo>
                            <a:pt x="9975" y="186149"/>
                            <a:pt x="0" y="195262"/>
                            <a:pt x="0" y="195262"/>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820" name="Oval 819"/>
                  <p:cNvSpPr/>
                  <p:nvPr/>
                </p:nvSpPr>
                <p:spPr>
                  <a:xfrm rot="18928355">
                    <a:off x="4042093" y="2462680"/>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21" name="Oval 820"/>
                  <p:cNvSpPr/>
                  <p:nvPr/>
                </p:nvSpPr>
                <p:spPr>
                  <a:xfrm rot="16948355">
                    <a:off x="4248708" y="2401368"/>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22" name="Oval 821"/>
                  <p:cNvSpPr/>
                  <p:nvPr/>
                </p:nvSpPr>
                <p:spPr>
                  <a:xfrm rot="18928355">
                    <a:off x="3988755" y="249632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23" name="Oval 822"/>
                  <p:cNvSpPr/>
                  <p:nvPr/>
                </p:nvSpPr>
                <p:spPr>
                  <a:xfrm rot="16948355">
                    <a:off x="4220914" y="2337978"/>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24" name="Oval 823"/>
                  <p:cNvSpPr/>
                  <p:nvPr/>
                </p:nvSpPr>
                <p:spPr>
                  <a:xfrm rot="16948355">
                    <a:off x="4178877" y="2271613"/>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25" name="Oval 824"/>
                  <p:cNvSpPr/>
                  <p:nvPr/>
                </p:nvSpPr>
                <p:spPr>
                  <a:xfrm rot="18928355">
                    <a:off x="4131943" y="2471052"/>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26" name="Oval 825"/>
                  <p:cNvSpPr/>
                  <p:nvPr/>
                </p:nvSpPr>
                <p:spPr>
                  <a:xfrm rot="1711645" flipH="1">
                    <a:off x="3987553" y="2221774"/>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27" name="Oval 826"/>
                  <p:cNvSpPr/>
                  <p:nvPr/>
                </p:nvSpPr>
                <p:spPr>
                  <a:xfrm rot="2431645" flipH="1">
                    <a:off x="4055804" y="2216000"/>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28" name="Oval 827"/>
                  <p:cNvSpPr/>
                  <p:nvPr/>
                </p:nvSpPr>
                <p:spPr>
                  <a:xfrm rot="2431645" flipH="1">
                    <a:off x="4156857" y="2267365"/>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29" name="Freeform 828"/>
                  <p:cNvSpPr/>
                  <p:nvPr/>
                </p:nvSpPr>
                <p:spPr>
                  <a:xfrm rot="17908355">
                    <a:off x="3986447" y="2425596"/>
                    <a:ext cx="190500" cy="223838"/>
                  </a:xfrm>
                  <a:custGeom>
                    <a:avLst/>
                    <a:gdLst>
                      <a:gd name="connsiteX0" fmla="*/ 0 w 190500"/>
                      <a:gd name="connsiteY0" fmla="*/ 0 h 223837"/>
                      <a:gd name="connsiteX1" fmla="*/ 23813 w 190500"/>
                      <a:gd name="connsiteY1" fmla="*/ 4762 h 223837"/>
                      <a:gd name="connsiteX2" fmla="*/ 76200 w 190500"/>
                      <a:gd name="connsiteY2" fmla="*/ 19050 h 223837"/>
                      <a:gd name="connsiteX3" fmla="*/ 114300 w 190500"/>
                      <a:gd name="connsiteY3" fmla="*/ 47625 h 223837"/>
                      <a:gd name="connsiteX4" fmla="*/ 119063 w 190500"/>
                      <a:gd name="connsiteY4" fmla="*/ 61912 h 223837"/>
                      <a:gd name="connsiteX5" fmla="*/ 142875 w 190500"/>
                      <a:gd name="connsiteY5" fmla="*/ 90487 h 223837"/>
                      <a:gd name="connsiteX6" fmla="*/ 161925 w 190500"/>
                      <a:gd name="connsiteY6" fmla="*/ 114300 h 223837"/>
                      <a:gd name="connsiteX7" fmla="*/ 166688 w 190500"/>
                      <a:gd name="connsiteY7" fmla="*/ 133350 h 223837"/>
                      <a:gd name="connsiteX8" fmla="*/ 176213 w 190500"/>
                      <a:gd name="connsiteY8" fmla="*/ 161925 h 223837"/>
                      <a:gd name="connsiteX9" fmla="*/ 180975 w 190500"/>
                      <a:gd name="connsiteY9" fmla="*/ 180975 h 223837"/>
                      <a:gd name="connsiteX10" fmla="*/ 190500 w 190500"/>
                      <a:gd name="connsiteY10" fmla="*/ 209550 h 223837"/>
                      <a:gd name="connsiteX11" fmla="*/ 185738 w 190500"/>
                      <a:gd name="connsiteY11" fmla="*/ 223837 h 223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500" h="223837">
                        <a:moveTo>
                          <a:pt x="0" y="0"/>
                        </a:moveTo>
                        <a:cubicBezTo>
                          <a:pt x="7938" y="1587"/>
                          <a:pt x="16003" y="2632"/>
                          <a:pt x="23813" y="4762"/>
                        </a:cubicBezTo>
                        <a:cubicBezTo>
                          <a:pt x="90301" y="22894"/>
                          <a:pt x="18168" y="7442"/>
                          <a:pt x="76200" y="19050"/>
                        </a:cubicBezTo>
                        <a:cubicBezTo>
                          <a:pt x="94825" y="28363"/>
                          <a:pt x="100927" y="28903"/>
                          <a:pt x="114300" y="47625"/>
                        </a:cubicBezTo>
                        <a:cubicBezTo>
                          <a:pt x="117218" y="51710"/>
                          <a:pt x="116818" y="57422"/>
                          <a:pt x="119063" y="61912"/>
                        </a:cubicBezTo>
                        <a:cubicBezTo>
                          <a:pt x="125695" y="75175"/>
                          <a:pt x="132341" y="79953"/>
                          <a:pt x="142875" y="90487"/>
                        </a:cubicBezTo>
                        <a:cubicBezTo>
                          <a:pt x="158446" y="137198"/>
                          <a:pt x="133202" y="71215"/>
                          <a:pt x="161925" y="114300"/>
                        </a:cubicBezTo>
                        <a:cubicBezTo>
                          <a:pt x="165556" y="119746"/>
                          <a:pt x="164807" y="127081"/>
                          <a:pt x="166688" y="133350"/>
                        </a:cubicBezTo>
                        <a:cubicBezTo>
                          <a:pt x="169573" y="142967"/>
                          <a:pt x="173778" y="152184"/>
                          <a:pt x="176213" y="161925"/>
                        </a:cubicBezTo>
                        <a:cubicBezTo>
                          <a:pt x="177800" y="168275"/>
                          <a:pt x="179094" y="174706"/>
                          <a:pt x="180975" y="180975"/>
                        </a:cubicBezTo>
                        <a:cubicBezTo>
                          <a:pt x="183860" y="190592"/>
                          <a:pt x="190500" y="209550"/>
                          <a:pt x="190500" y="209550"/>
                        </a:cubicBezTo>
                        <a:lnTo>
                          <a:pt x="185738" y="223837"/>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30" name="Freeform 829"/>
                  <p:cNvSpPr/>
                  <p:nvPr/>
                </p:nvSpPr>
                <p:spPr>
                  <a:xfrm rot="19020000">
                    <a:off x="4141760" y="2151599"/>
                    <a:ext cx="28936" cy="386992"/>
                  </a:xfrm>
                  <a:custGeom>
                    <a:avLst/>
                    <a:gdLst>
                      <a:gd name="connsiteX0" fmla="*/ 0 w 28936"/>
                      <a:gd name="connsiteY0" fmla="*/ 0 h 371475"/>
                      <a:gd name="connsiteX1" fmla="*/ 19050 w 28936"/>
                      <a:gd name="connsiteY1" fmla="*/ 161925 h 371475"/>
                      <a:gd name="connsiteX2" fmla="*/ 28575 w 28936"/>
                      <a:gd name="connsiteY2" fmla="*/ 176212 h 371475"/>
                      <a:gd name="connsiteX3" fmla="*/ 23813 w 28936"/>
                      <a:gd name="connsiteY3" fmla="*/ 352425 h 371475"/>
                      <a:gd name="connsiteX4" fmla="*/ 14288 w 28936"/>
                      <a:gd name="connsiteY4" fmla="*/ 371475 h 371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36" h="371475">
                        <a:moveTo>
                          <a:pt x="0" y="0"/>
                        </a:moveTo>
                        <a:cubicBezTo>
                          <a:pt x="6350" y="53975"/>
                          <a:pt x="10351" y="108279"/>
                          <a:pt x="19050" y="161925"/>
                        </a:cubicBezTo>
                        <a:cubicBezTo>
                          <a:pt x="19966" y="167575"/>
                          <a:pt x="28432" y="170490"/>
                          <a:pt x="28575" y="176212"/>
                        </a:cubicBezTo>
                        <a:cubicBezTo>
                          <a:pt x="30044" y="234953"/>
                          <a:pt x="26747" y="293739"/>
                          <a:pt x="23813" y="352425"/>
                        </a:cubicBezTo>
                        <a:cubicBezTo>
                          <a:pt x="23237" y="363944"/>
                          <a:pt x="20409" y="365353"/>
                          <a:pt x="14288" y="371475"/>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31" name="Freeform 830"/>
                  <p:cNvSpPr/>
                  <p:nvPr/>
                </p:nvSpPr>
                <p:spPr>
                  <a:xfrm rot="17908355">
                    <a:off x="4133767" y="2284488"/>
                    <a:ext cx="161925" cy="195262"/>
                  </a:xfrm>
                  <a:custGeom>
                    <a:avLst/>
                    <a:gdLst>
                      <a:gd name="connsiteX0" fmla="*/ 161925 w 161925"/>
                      <a:gd name="connsiteY0" fmla="*/ 0 h 195262"/>
                      <a:gd name="connsiteX1" fmla="*/ 71437 w 161925"/>
                      <a:gd name="connsiteY1" fmla="*/ 100012 h 195262"/>
                      <a:gd name="connsiteX2" fmla="*/ 66675 w 161925"/>
                      <a:gd name="connsiteY2" fmla="*/ 114300 h 195262"/>
                      <a:gd name="connsiteX3" fmla="*/ 52387 w 161925"/>
                      <a:gd name="connsiteY3" fmla="*/ 128587 h 195262"/>
                      <a:gd name="connsiteX4" fmla="*/ 28575 w 161925"/>
                      <a:gd name="connsiteY4" fmla="*/ 152400 h 195262"/>
                      <a:gd name="connsiteX5" fmla="*/ 14287 w 161925"/>
                      <a:gd name="connsiteY5" fmla="*/ 180975 h 195262"/>
                      <a:gd name="connsiteX6" fmla="*/ 0 w 161925"/>
                      <a:gd name="connsiteY6" fmla="*/ 195262 h 195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925" h="195262">
                        <a:moveTo>
                          <a:pt x="161925" y="0"/>
                        </a:moveTo>
                        <a:cubicBezTo>
                          <a:pt x="131762" y="33337"/>
                          <a:pt x="100218" y="65475"/>
                          <a:pt x="71437" y="100012"/>
                        </a:cubicBezTo>
                        <a:cubicBezTo>
                          <a:pt x="68223" y="103869"/>
                          <a:pt x="69460" y="110123"/>
                          <a:pt x="66675" y="114300"/>
                        </a:cubicBezTo>
                        <a:cubicBezTo>
                          <a:pt x="62939" y="119904"/>
                          <a:pt x="56699" y="123413"/>
                          <a:pt x="52387" y="128587"/>
                        </a:cubicBezTo>
                        <a:cubicBezTo>
                          <a:pt x="32541" y="152402"/>
                          <a:pt x="54770" y="134936"/>
                          <a:pt x="28575" y="152400"/>
                        </a:cubicBezTo>
                        <a:cubicBezTo>
                          <a:pt x="23802" y="166718"/>
                          <a:pt x="24544" y="168666"/>
                          <a:pt x="14287" y="180975"/>
                        </a:cubicBezTo>
                        <a:cubicBezTo>
                          <a:pt x="9975" y="186149"/>
                          <a:pt x="0" y="195262"/>
                          <a:pt x="0" y="195262"/>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814" name="Freeform 813"/>
                <p:cNvSpPr/>
                <p:nvPr/>
              </p:nvSpPr>
              <p:spPr>
                <a:xfrm>
                  <a:off x="4343089" y="1899052"/>
                  <a:ext cx="60067" cy="743414"/>
                </a:xfrm>
                <a:custGeom>
                  <a:avLst/>
                  <a:gdLst>
                    <a:gd name="connsiteX0" fmla="*/ 0 w 28575"/>
                    <a:gd name="connsiteY0" fmla="*/ 0 h 461962"/>
                    <a:gd name="connsiteX1" fmla="*/ 9525 w 28575"/>
                    <a:gd name="connsiteY1" fmla="*/ 400050 h 461962"/>
                    <a:gd name="connsiteX2" fmla="*/ 23812 w 28575"/>
                    <a:gd name="connsiteY2" fmla="*/ 447675 h 461962"/>
                    <a:gd name="connsiteX3" fmla="*/ 28575 w 28575"/>
                    <a:gd name="connsiteY3" fmla="*/ 461962 h 461962"/>
                  </a:gdLst>
                  <a:ahLst/>
                  <a:cxnLst>
                    <a:cxn ang="0">
                      <a:pos x="connsiteX0" y="connsiteY0"/>
                    </a:cxn>
                    <a:cxn ang="0">
                      <a:pos x="connsiteX1" y="connsiteY1"/>
                    </a:cxn>
                    <a:cxn ang="0">
                      <a:pos x="connsiteX2" y="connsiteY2"/>
                    </a:cxn>
                    <a:cxn ang="0">
                      <a:pos x="connsiteX3" y="connsiteY3"/>
                    </a:cxn>
                  </a:cxnLst>
                  <a:rect l="l" t="t" r="r" b="b"/>
                  <a:pathLst>
                    <a:path w="28575" h="461962">
                      <a:moveTo>
                        <a:pt x="0" y="0"/>
                      </a:moveTo>
                      <a:cubicBezTo>
                        <a:pt x="3175" y="133350"/>
                        <a:pt x="4980" y="266740"/>
                        <a:pt x="9525" y="400050"/>
                      </a:cubicBezTo>
                      <a:cubicBezTo>
                        <a:pt x="9798" y="408070"/>
                        <a:pt x="22837" y="444751"/>
                        <a:pt x="23812" y="447675"/>
                      </a:cubicBezTo>
                      <a:lnTo>
                        <a:pt x="28575" y="461962"/>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15" name="Freeform 814"/>
                <p:cNvSpPr/>
                <p:nvPr/>
              </p:nvSpPr>
              <p:spPr>
                <a:xfrm>
                  <a:off x="4385762" y="2056177"/>
                  <a:ext cx="228600" cy="591447"/>
                </a:xfrm>
                <a:custGeom>
                  <a:avLst/>
                  <a:gdLst>
                    <a:gd name="connsiteX0" fmla="*/ 0 w 228600"/>
                    <a:gd name="connsiteY0" fmla="*/ 457200 h 457200"/>
                    <a:gd name="connsiteX1" fmla="*/ 4763 w 228600"/>
                    <a:gd name="connsiteY1" fmla="*/ 257175 h 457200"/>
                    <a:gd name="connsiteX2" fmla="*/ 14288 w 228600"/>
                    <a:gd name="connsiteY2" fmla="*/ 228600 h 457200"/>
                    <a:gd name="connsiteX3" fmla="*/ 19050 w 228600"/>
                    <a:gd name="connsiteY3" fmla="*/ 209550 h 457200"/>
                    <a:gd name="connsiteX4" fmla="*/ 28575 w 228600"/>
                    <a:gd name="connsiteY4" fmla="*/ 195262 h 457200"/>
                    <a:gd name="connsiteX5" fmla="*/ 38100 w 228600"/>
                    <a:gd name="connsiteY5" fmla="*/ 171450 h 457200"/>
                    <a:gd name="connsiteX6" fmla="*/ 52388 w 228600"/>
                    <a:gd name="connsiteY6" fmla="*/ 152400 h 457200"/>
                    <a:gd name="connsiteX7" fmla="*/ 71438 w 228600"/>
                    <a:gd name="connsiteY7" fmla="*/ 114300 h 457200"/>
                    <a:gd name="connsiteX8" fmla="*/ 100013 w 228600"/>
                    <a:gd name="connsiteY8" fmla="*/ 85725 h 457200"/>
                    <a:gd name="connsiteX9" fmla="*/ 119063 w 228600"/>
                    <a:gd name="connsiteY9" fmla="*/ 76200 h 457200"/>
                    <a:gd name="connsiteX10" fmla="*/ 147638 w 228600"/>
                    <a:gd name="connsiteY10" fmla="*/ 61912 h 457200"/>
                    <a:gd name="connsiteX11" fmla="*/ 161925 w 228600"/>
                    <a:gd name="connsiteY11" fmla="*/ 47625 h 457200"/>
                    <a:gd name="connsiteX12" fmla="*/ 176213 w 228600"/>
                    <a:gd name="connsiteY12" fmla="*/ 42862 h 457200"/>
                    <a:gd name="connsiteX13" fmla="*/ 190500 w 228600"/>
                    <a:gd name="connsiteY13" fmla="*/ 33337 h 457200"/>
                    <a:gd name="connsiteX14" fmla="*/ 209550 w 228600"/>
                    <a:gd name="connsiteY14" fmla="*/ 19050 h 457200"/>
                    <a:gd name="connsiteX15" fmla="*/ 228600 w 228600"/>
                    <a:gd name="connsiteY15" fmla="*/ 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8600" h="457200">
                      <a:moveTo>
                        <a:pt x="0" y="457200"/>
                      </a:moveTo>
                      <a:cubicBezTo>
                        <a:pt x="1588" y="390525"/>
                        <a:pt x="603" y="323739"/>
                        <a:pt x="4763" y="257175"/>
                      </a:cubicBezTo>
                      <a:cubicBezTo>
                        <a:pt x="5389" y="247154"/>
                        <a:pt x="11403" y="238217"/>
                        <a:pt x="14288" y="228600"/>
                      </a:cubicBezTo>
                      <a:cubicBezTo>
                        <a:pt x="16169" y="222331"/>
                        <a:pt x="16472" y="215566"/>
                        <a:pt x="19050" y="209550"/>
                      </a:cubicBezTo>
                      <a:cubicBezTo>
                        <a:pt x="21305" y="204289"/>
                        <a:pt x="26015" y="200382"/>
                        <a:pt x="28575" y="195262"/>
                      </a:cubicBezTo>
                      <a:cubicBezTo>
                        <a:pt x="32398" y="187616"/>
                        <a:pt x="33948" y="178923"/>
                        <a:pt x="38100" y="171450"/>
                      </a:cubicBezTo>
                      <a:cubicBezTo>
                        <a:pt x="41955" y="164511"/>
                        <a:pt x="48388" y="159256"/>
                        <a:pt x="52388" y="152400"/>
                      </a:cubicBezTo>
                      <a:cubicBezTo>
                        <a:pt x="59543" y="140135"/>
                        <a:pt x="59624" y="122176"/>
                        <a:pt x="71438" y="114300"/>
                      </a:cubicBezTo>
                      <a:cubicBezTo>
                        <a:pt x="124281" y="79070"/>
                        <a:pt x="37980" y="138896"/>
                        <a:pt x="100013" y="85725"/>
                      </a:cubicBezTo>
                      <a:cubicBezTo>
                        <a:pt x="105403" y="81105"/>
                        <a:pt x="112899" y="79722"/>
                        <a:pt x="119063" y="76200"/>
                      </a:cubicBezTo>
                      <a:cubicBezTo>
                        <a:pt x="144914" y="61428"/>
                        <a:pt x="121441" y="70645"/>
                        <a:pt x="147638" y="61912"/>
                      </a:cubicBezTo>
                      <a:cubicBezTo>
                        <a:pt x="152400" y="57150"/>
                        <a:pt x="156321" y="51361"/>
                        <a:pt x="161925" y="47625"/>
                      </a:cubicBezTo>
                      <a:cubicBezTo>
                        <a:pt x="166102" y="44840"/>
                        <a:pt x="171723" y="45107"/>
                        <a:pt x="176213" y="42862"/>
                      </a:cubicBezTo>
                      <a:cubicBezTo>
                        <a:pt x="181332" y="40302"/>
                        <a:pt x="185842" y="36664"/>
                        <a:pt x="190500" y="33337"/>
                      </a:cubicBezTo>
                      <a:cubicBezTo>
                        <a:pt x="196959" y="28723"/>
                        <a:pt x="203523" y="24216"/>
                        <a:pt x="209550" y="19050"/>
                      </a:cubicBezTo>
                      <a:lnTo>
                        <a:pt x="228600" y="0"/>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16" name="Freeform 815"/>
                <p:cNvSpPr/>
                <p:nvPr/>
              </p:nvSpPr>
              <p:spPr>
                <a:xfrm flipH="1">
                  <a:off x="4115538" y="1957353"/>
                  <a:ext cx="228600" cy="610285"/>
                </a:xfrm>
                <a:custGeom>
                  <a:avLst/>
                  <a:gdLst>
                    <a:gd name="connsiteX0" fmla="*/ 0 w 228600"/>
                    <a:gd name="connsiteY0" fmla="*/ 457200 h 457200"/>
                    <a:gd name="connsiteX1" fmla="*/ 4763 w 228600"/>
                    <a:gd name="connsiteY1" fmla="*/ 257175 h 457200"/>
                    <a:gd name="connsiteX2" fmla="*/ 14288 w 228600"/>
                    <a:gd name="connsiteY2" fmla="*/ 228600 h 457200"/>
                    <a:gd name="connsiteX3" fmla="*/ 19050 w 228600"/>
                    <a:gd name="connsiteY3" fmla="*/ 209550 h 457200"/>
                    <a:gd name="connsiteX4" fmla="*/ 28575 w 228600"/>
                    <a:gd name="connsiteY4" fmla="*/ 195262 h 457200"/>
                    <a:gd name="connsiteX5" fmla="*/ 38100 w 228600"/>
                    <a:gd name="connsiteY5" fmla="*/ 171450 h 457200"/>
                    <a:gd name="connsiteX6" fmla="*/ 52388 w 228600"/>
                    <a:gd name="connsiteY6" fmla="*/ 152400 h 457200"/>
                    <a:gd name="connsiteX7" fmla="*/ 71438 w 228600"/>
                    <a:gd name="connsiteY7" fmla="*/ 114300 h 457200"/>
                    <a:gd name="connsiteX8" fmla="*/ 100013 w 228600"/>
                    <a:gd name="connsiteY8" fmla="*/ 85725 h 457200"/>
                    <a:gd name="connsiteX9" fmla="*/ 119063 w 228600"/>
                    <a:gd name="connsiteY9" fmla="*/ 76200 h 457200"/>
                    <a:gd name="connsiteX10" fmla="*/ 147638 w 228600"/>
                    <a:gd name="connsiteY10" fmla="*/ 61912 h 457200"/>
                    <a:gd name="connsiteX11" fmla="*/ 161925 w 228600"/>
                    <a:gd name="connsiteY11" fmla="*/ 47625 h 457200"/>
                    <a:gd name="connsiteX12" fmla="*/ 176213 w 228600"/>
                    <a:gd name="connsiteY12" fmla="*/ 42862 h 457200"/>
                    <a:gd name="connsiteX13" fmla="*/ 190500 w 228600"/>
                    <a:gd name="connsiteY13" fmla="*/ 33337 h 457200"/>
                    <a:gd name="connsiteX14" fmla="*/ 209550 w 228600"/>
                    <a:gd name="connsiteY14" fmla="*/ 19050 h 457200"/>
                    <a:gd name="connsiteX15" fmla="*/ 228600 w 228600"/>
                    <a:gd name="connsiteY15" fmla="*/ 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8600" h="457200">
                      <a:moveTo>
                        <a:pt x="0" y="457200"/>
                      </a:moveTo>
                      <a:cubicBezTo>
                        <a:pt x="1588" y="390525"/>
                        <a:pt x="603" y="323739"/>
                        <a:pt x="4763" y="257175"/>
                      </a:cubicBezTo>
                      <a:cubicBezTo>
                        <a:pt x="5389" y="247154"/>
                        <a:pt x="11403" y="238217"/>
                        <a:pt x="14288" y="228600"/>
                      </a:cubicBezTo>
                      <a:cubicBezTo>
                        <a:pt x="16169" y="222331"/>
                        <a:pt x="16472" y="215566"/>
                        <a:pt x="19050" y="209550"/>
                      </a:cubicBezTo>
                      <a:cubicBezTo>
                        <a:pt x="21305" y="204289"/>
                        <a:pt x="26015" y="200382"/>
                        <a:pt x="28575" y="195262"/>
                      </a:cubicBezTo>
                      <a:cubicBezTo>
                        <a:pt x="32398" y="187616"/>
                        <a:pt x="33948" y="178923"/>
                        <a:pt x="38100" y="171450"/>
                      </a:cubicBezTo>
                      <a:cubicBezTo>
                        <a:pt x="41955" y="164511"/>
                        <a:pt x="48388" y="159256"/>
                        <a:pt x="52388" y="152400"/>
                      </a:cubicBezTo>
                      <a:cubicBezTo>
                        <a:pt x="59543" y="140135"/>
                        <a:pt x="59624" y="122176"/>
                        <a:pt x="71438" y="114300"/>
                      </a:cubicBezTo>
                      <a:cubicBezTo>
                        <a:pt x="124281" y="79070"/>
                        <a:pt x="37980" y="138896"/>
                        <a:pt x="100013" y="85725"/>
                      </a:cubicBezTo>
                      <a:cubicBezTo>
                        <a:pt x="105403" y="81105"/>
                        <a:pt x="112899" y="79722"/>
                        <a:pt x="119063" y="76200"/>
                      </a:cubicBezTo>
                      <a:cubicBezTo>
                        <a:pt x="144914" y="61428"/>
                        <a:pt x="121441" y="70645"/>
                        <a:pt x="147638" y="61912"/>
                      </a:cubicBezTo>
                      <a:cubicBezTo>
                        <a:pt x="152400" y="57150"/>
                        <a:pt x="156321" y="51361"/>
                        <a:pt x="161925" y="47625"/>
                      </a:cubicBezTo>
                      <a:cubicBezTo>
                        <a:pt x="166102" y="44840"/>
                        <a:pt x="171723" y="45107"/>
                        <a:pt x="176213" y="42862"/>
                      </a:cubicBezTo>
                      <a:cubicBezTo>
                        <a:pt x="181332" y="40302"/>
                        <a:pt x="185842" y="36664"/>
                        <a:pt x="190500" y="33337"/>
                      </a:cubicBezTo>
                      <a:cubicBezTo>
                        <a:pt x="196959" y="28723"/>
                        <a:pt x="203523" y="24216"/>
                        <a:pt x="209550" y="19050"/>
                      </a:cubicBezTo>
                      <a:lnTo>
                        <a:pt x="228600" y="0"/>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554" name="Group 553"/>
              <p:cNvGrpSpPr/>
              <p:nvPr/>
            </p:nvGrpSpPr>
            <p:grpSpPr>
              <a:xfrm>
                <a:off x="4426160" y="4588900"/>
                <a:ext cx="245170" cy="187822"/>
                <a:chOff x="4244203" y="3491469"/>
                <a:chExt cx="623017" cy="619091"/>
              </a:xfrm>
            </p:grpSpPr>
            <p:sp>
              <p:nvSpPr>
                <p:cNvPr id="757" name="Freeform 756"/>
                <p:cNvSpPr/>
                <p:nvPr/>
              </p:nvSpPr>
              <p:spPr>
                <a:xfrm>
                  <a:off x="4533900" y="3557009"/>
                  <a:ext cx="45719" cy="553551"/>
                </a:xfrm>
                <a:custGeom>
                  <a:avLst/>
                  <a:gdLst>
                    <a:gd name="connsiteX0" fmla="*/ 9525 w 52388"/>
                    <a:gd name="connsiteY0" fmla="*/ 848304 h 848304"/>
                    <a:gd name="connsiteX1" fmla="*/ 33338 w 52388"/>
                    <a:gd name="connsiteY1" fmla="*/ 824491 h 848304"/>
                    <a:gd name="connsiteX2" fmla="*/ 38100 w 52388"/>
                    <a:gd name="connsiteY2" fmla="*/ 795916 h 848304"/>
                    <a:gd name="connsiteX3" fmla="*/ 47625 w 52388"/>
                    <a:gd name="connsiteY3" fmla="*/ 762579 h 848304"/>
                    <a:gd name="connsiteX4" fmla="*/ 52388 w 52388"/>
                    <a:gd name="connsiteY4" fmla="*/ 743529 h 848304"/>
                    <a:gd name="connsiteX5" fmla="*/ 47625 w 52388"/>
                    <a:gd name="connsiteY5" fmla="*/ 629229 h 848304"/>
                    <a:gd name="connsiteX6" fmla="*/ 38100 w 52388"/>
                    <a:gd name="connsiteY6" fmla="*/ 610179 h 848304"/>
                    <a:gd name="connsiteX7" fmla="*/ 33338 w 52388"/>
                    <a:gd name="connsiteY7" fmla="*/ 572079 h 848304"/>
                    <a:gd name="connsiteX8" fmla="*/ 23813 w 52388"/>
                    <a:gd name="connsiteY8" fmla="*/ 500641 h 848304"/>
                    <a:gd name="connsiteX9" fmla="*/ 14288 w 52388"/>
                    <a:gd name="connsiteY9" fmla="*/ 376816 h 848304"/>
                    <a:gd name="connsiteX10" fmla="*/ 9525 w 52388"/>
                    <a:gd name="connsiteY10" fmla="*/ 348241 h 848304"/>
                    <a:gd name="connsiteX11" fmla="*/ 4763 w 52388"/>
                    <a:gd name="connsiteY11" fmla="*/ 333954 h 848304"/>
                    <a:gd name="connsiteX12" fmla="*/ 0 w 52388"/>
                    <a:gd name="connsiteY12" fmla="*/ 314904 h 848304"/>
                    <a:gd name="connsiteX13" fmla="*/ 4763 w 52388"/>
                    <a:gd name="connsiteY13" fmla="*/ 176791 h 848304"/>
                    <a:gd name="connsiteX14" fmla="*/ 19050 w 52388"/>
                    <a:gd name="connsiteY14" fmla="*/ 129166 h 848304"/>
                    <a:gd name="connsiteX15" fmla="*/ 28575 w 52388"/>
                    <a:gd name="connsiteY15" fmla="*/ 91066 h 848304"/>
                    <a:gd name="connsiteX16" fmla="*/ 23813 w 52388"/>
                    <a:gd name="connsiteY16" fmla="*/ 24391 h 848304"/>
                    <a:gd name="connsiteX17" fmla="*/ 19050 w 52388"/>
                    <a:gd name="connsiteY17" fmla="*/ 579 h 848304"/>
                    <a:gd name="connsiteX18" fmla="*/ 4763 w 52388"/>
                    <a:gd name="connsiteY18" fmla="*/ 10104 h 848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2388" h="848304">
                      <a:moveTo>
                        <a:pt x="9525" y="848304"/>
                      </a:moveTo>
                      <a:cubicBezTo>
                        <a:pt x="17463" y="840366"/>
                        <a:pt x="27963" y="834346"/>
                        <a:pt x="33338" y="824491"/>
                      </a:cubicBezTo>
                      <a:cubicBezTo>
                        <a:pt x="37962" y="816014"/>
                        <a:pt x="35929" y="805325"/>
                        <a:pt x="38100" y="795916"/>
                      </a:cubicBezTo>
                      <a:cubicBezTo>
                        <a:pt x="40699" y="784655"/>
                        <a:pt x="44584" y="773729"/>
                        <a:pt x="47625" y="762579"/>
                      </a:cubicBezTo>
                      <a:cubicBezTo>
                        <a:pt x="49347" y="756264"/>
                        <a:pt x="50800" y="749879"/>
                        <a:pt x="52388" y="743529"/>
                      </a:cubicBezTo>
                      <a:cubicBezTo>
                        <a:pt x="50800" y="705429"/>
                        <a:pt x="51688" y="667145"/>
                        <a:pt x="47625" y="629229"/>
                      </a:cubicBezTo>
                      <a:cubicBezTo>
                        <a:pt x="46869" y="622170"/>
                        <a:pt x="39822" y="617067"/>
                        <a:pt x="38100" y="610179"/>
                      </a:cubicBezTo>
                      <a:cubicBezTo>
                        <a:pt x="34996" y="597762"/>
                        <a:pt x="35030" y="584766"/>
                        <a:pt x="33338" y="572079"/>
                      </a:cubicBezTo>
                      <a:cubicBezTo>
                        <a:pt x="20193" y="473491"/>
                        <a:pt x="37460" y="609829"/>
                        <a:pt x="23813" y="500641"/>
                      </a:cubicBezTo>
                      <a:cubicBezTo>
                        <a:pt x="20508" y="444463"/>
                        <a:pt x="20811" y="425737"/>
                        <a:pt x="14288" y="376816"/>
                      </a:cubicBezTo>
                      <a:cubicBezTo>
                        <a:pt x="13012" y="367244"/>
                        <a:pt x="11620" y="357667"/>
                        <a:pt x="9525" y="348241"/>
                      </a:cubicBezTo>
                      <a:cubicBezTo>
                        <a:pt x="8436" y="343341"/>
                        <a:pt x="6142" y="338781"/>
                        <a:pt x="4763" y="333954"/>
                      </a:cubicBezTo>
                      <a:cubicBezTo>
                        <a:pt x="2965" y="327660"/>
                        <a:pt x="1588" y="321254"/>
                        <a:pt x="0" y="314904"/>
                      </a:cubicBezTo>
                      <a:cubicBezTo>
                        <a:pt x="1588" y="268866"/>
                        <a:pt x="1976" y="222772"/>
                        <a:pt x="4763" y="176791"/>
                      </a:cubicBezTo>
                      <a:cubicBezTo>
                        <a:pt x="5296" y="167991"/>
                        <a:pt x="17677" y="133286"/>
                        <a:pt x="19050" y="129166"/>
                      </a:cubicBezTo>
                      <a:cubicBezTo>
                        <a:pt x="26374" y="107195"/>
                        <a:pt x="22827" y="119810"/>
                        <a:pt x="28575" y="91066"/>
                      </a:cubicBezTo>
                      <a:cubicBezTo>
                        <a:pt x="26988" y="68841"/>
                        <a:pt x="26146" y="46550"/>
                        <a:pt x="23813" y="24391"/>
                      </a:cubicBezTo>
                      <a:cubicBezTo>
                        <a:pt x="22966" y="16341"/>
                        <a:pt x="25526" y="5436"/>
                        <a:pt x="19050" y="579"/>
                      </a:cubicBezTo>
                      <a:cubicBezTo>
                        <a:pt x="14471" y="-2855"/>
                        <a:pt x="4763" y="10104"/>
                        <a:pt x="4763" y="10104"/>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58" name="Freeform 757"/>
                <p:cNvSpPr/>
                <p:nvPr/>
              </p:nvSpPr>
              <p:spPr>
                <a:xfrm>
                  <a:off x="4371973" y="3852788"/>
                  <a:ext cx="199743" cy="45719"/>
                </a:xfrm>
                <a:custGeom>
                  <a:avLst/>
                  <a:gdLst>
                    <a:gd name="connsiteX0" fmla="*/ 171450 w 171450"/>
                    <a:gd name="connsiteY0" fmla="*/ 57219 h 57219"/>
                    <a:gd name="connsiteX1" fmla="*/ 114300 w 171450"/>
                    <a:gd name="connsiteY1" fmla="*/ 52457 h 57219"/>
                    <a:gd name="connsiteX2" fmla="*/ 100012 w 171450"/>
                    <a:gd name="connsiteY2" fmla="*/ 47694 h 57219"/>
                    <a:gd name="connsiteX3" fmla="*/ 71437 w 171450"/>
                    <a:gd name="connsiteY3" fmla="*/ 28644 h 57219"/>
                    <a:gd name="connsiteX4" fmla="*/ 61912 w 171450"/>
                    <a:gd name="connsiteY4" fmla="*/ 14357 h 57219"/>
                    <a:gd name="connsiteX5" fmla="*/ 42862 w 171450"/>
                    <a:gd name="connsiteY5" fmla="*/ 9594 h 57219"/>
                    <a:gd name="connsiteX6" fmla="*/ 0 w 171450"/>
                    <a:gd name="connsiteY6" fmla="*/ 69 h 57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450" h="57219">
                      <a:moveTo>
                        <a:pt x="171450" y="57219"/>
                      </a:moveTo>
                      <a:cubicBezTo>
                        <a:pt x="152400" y="55632"/>
                        <a:pt x="133248" y="54983"/>
                        <a:pt x="114300" y="52457"/>
                      </a:cubicBezTo>
                      <a:cubicBezTo>
                        <a:pt x="109324" y="51793"/>
                        <a:pt x="104189" y="50479"/>
                        <a:pt x="100012" y="47694"/>
                      </a:cubicBezTo>
                      <a:cubicBezTo>
                        <a:pt x="64337" y="23911"/>
                        <a:pt x="105411" y="39969"/>
                        <a:pt x="71437" y="28644"/>
                      </a:cubicBezTo>
                      <a:cubicBezTo>
                        <a:pt x="68262" y="23882"/>
                        <a:pt x="66674" y="17532"/>
                        <a:pt x="61912" y="14357"/>
                      </a:cubicBezTo>
                      <a:cubicBezTo>
                        <a:pt x="56466" y="10726"/>
                        <a:pt x="49131" y="11475"/>
                        <a:pt x="42862" y="9594"/>
                      </a:cubicBezTo>
                      <a:cubicBezTo>
                        <a:pt x="6093" y="-1437"/>
                        <a:pt x="26071" y="69"/>
                        <a:pt x="0" y="69"/>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59" name="Freeform 758"/>
                <p:cNvSpPr/>
                <p:nvPr/>
              </p:nvSpPr>
              <p:spPr>
                <a:xfrm>
                  <a:off x="4538663" y="3793728"/>
                  <a:ext cx="257494" cy="73422"/>
                </a:xfrm>
                <a:custGeom>
                  <a:avLst/>
                  <a:gdLst>
                    <a:gd name="connsiteX0" fmla="*/ 0 w 257494"/>
                    <a:gd name="connsiteY0" fmla="*/ 73422 h 73422"/>
                    <a:gd name="connsiteX1" fmla="*/ 47625 w 257494"/>
                    <a:gd name="connsiteY1" fmla="*/ 68660 h 73422"/>
                    <a:gd name="connsiteX2" fmla="*/ 71437 w 257494"/>
                    <a:gd name="connsiteY2" fmla="*/ 63897 h 73422"/>
                    <a:gd name="connsiteX3" fmla="*/ 100012 w 257494"/>
                    <a:gd name="connsiteY3" fmla="*/ 59135 h 73422"/>
                    <a:gd name="connsiteX4" fmla="*/ 123825 w 257494"/>
                    <a:gd name="connsiteY4" fmla="*/ 44847 h 73422"/>
                    <a:gd name="connsiteX5" fmla="*/ 138112 w 257494"/>
                    <a:gd name="connsiteY5" fmla="*/ 30560 h 73422"/>
                    <a:gd name="connsiteX6" fmla="*/ 152400 w 257494"/>
                    <a:gd name="connsiteY6" fmla="*/ 25797 h 73422"/>
                    <a:gd name="connsiteX7" fmla="*/ 195262 w 257494"/>
                    <a:gd name="connsiteY7" fmla="*/ 11510 h 73422"/>
                    <a:gd name="connsiteX8" fmla="*/ 242887 w 257494"/>
                    <a:gd name="connsiteY8" fmla="*/ 11510 h 73422"/>
                    <a:gd name="connsiteX9" fmla="*/ 247650 w 257494"/>
                    <a:gd name="connsiteY9" fmla="*/ 25797 h 73422"/>
                    <a:gd name="connsiteX10" fmla="*/ 257175 w 257494"/>
                    <a:gd name="connsiteY10" fmla="*/ 49610 h 73422"/>
                    <a:gd name="connsiteX11" fmla="*/ 242887 w 257494"/>
                    <a:gd name="connsiteY11" fmla="*/ 44847 h 73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7494" h="73422">
                      <a:moveTo>
                        <a:pt x="0" y="73422"/>
                      </a:moveTo>
                      <a:cubicBezTo>
                        <a:pt x="15875" y="71835"/>
                        <a:pt x="31811" y="70769"/>
                        <a:pt x="47625" y="68660"/>
                      </a:cubicBezTo>
                      <a:cubicBezTo>
                        <a:pt x="55649" y="67590"/>
                        <a:pt x="63473" y="65345"/>
                        <a:pt x="71437" y="63897"/>
                      </a:cubicBezTo>
                      <a:cubicBezTo>
                        <a:pt x="80938" y="62170"/>
                        <a:pt x="90487" y="60722"/>
                        <a:pt x="100012" y="59135"/>
                      </a:cubicBezTo>
                      <a:cubicBezTo>
                        <a:pt x="107950" y="54372"/>
                        <a:pt x="116420" y="50401"/>
                        <a:pt x="123825" y="44847"/>
                      </a:cubicBezTo>
                      <a:cubicBezTo>
                        <a:pt x="129213" y="40806"/>
                        <a:pt x="132508" y="34296"/>
                        <a:pt x="138112" y="30560"/>
                      </a:cubicBezTo>
                      <a:cubicBezTo>
                        <a:pt x="142289" y="27775"/>
                        <a:pt x="147910" y="28042"/>
                        <a:pt x="152400" y="25797"/>
                      </a:cubicBezTo>
                      <a:cubicBezTo>
                        <a:pt x="185881" y="9056"/>
                        <a:pt x="142213" y="20351"/>
                        <a:pt x="195262" y="11510"/>
                      </a:cubicBezTo>
                      <a:cubicBezTo>
                        <a:pt x="214113" y="-1057"/>
                        <a:pt x="214248" y="-6389"/>
                        <a:pt x="242887" y="11510"/>
                      </a:cubicBezTo>
                      <a:cubicBezTo>
                        <a:pt x="247144" y="14171"/>
                        <a:pt x="245887" y="21097"/>
                        <a:pt x="247650" y="25797"/>
                      </a:cubicBezTo>
                      <a:cubicBezTo>
                        <a:pt x="250652" y="33802"/>
                        <a:pt x="259249" y="41316"/>
                        <a:pt x="257175" y="49610"/>
                      </a:cubicBezTo>
                      <a:cubicBezTo>
                        <a:pt x="255957" y="54480"/>
                        <a:pt x="242887" y="44847"/>
                        <a:pt x="242887" y="44847"/>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60" name="Freeform 759"/>
                <p:cNvSpPr/>
                <p:nvPr/>
              </p:nvSpPr>
              <p:spPr>
                <a:xfrm>
                  <a:off x="4305300" y="3681281"/>
                  <a:ext cx="228600" cy="38232"/>
                </a:xfrm>
                <a:custGeom>
                  <a:avLst/>
                  <a:gdLst>
                    <a:gd name="connsiteX0" fmla="*/ 228600 w 228600"/>
                    <a:gd name="connsiteY0" fmla="*/ 38232 h 38232"/>
                    <a:gd name="connsiteX1" fmla="*/ 142875 w 228600"/>
                    <a:gd name="connsiteY1" fmla="*/ 33469 h 38232"/>
                    <a:gd name="connsiteX2" fmla="*/ 123825 w 228600"/>
                    <a:gd name="connsiteY2" fmla="*/ 23944 h 38232"/>
                    <a:gd name="connsiteX3" fmla="*/ 85725 w 228600"/>
                    <a:gd name="connsiteY3" fmla="*/ 14419 h 38232"/>
                    <a:gd name="connsiteX4" fmla="*/ 71438 w 228600"/>
                    <a:gd name="connsiteY4" fmla="*/ 4894 h 38232"/>
                    <a:gd name="connsiteX5" fmla="*/ 0 w 228600"/>
                    <a:gd name="connsiteY5" fmla="*/ 132 h 38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8600" h="38232">
                      <a:moveTo>
                        <a:pt x="228600" y="38232"/>
                      </a:moveTo>
                      <a:cubicBezTo>
                        <a:pt x="200025" y="36644"/>
                        <a:pt x="171232" y="37336"/>
                        <a:pt x="142875" y="33469"/>
                      </a:cubicBezTo>
                      <a:cubicBezTo>
                        <a:pt x="135841" y="32510"/>
                        <a:pt x="130560" y="26189"/>
                        <a:pt x="123825" y="23944"/>
                      </a:cubicBezTo>
                      <a:cubicBezTo>
                        <a:pt x="107516" y="18508"/>
                        <a:pt x="99985" y="21549"/>
                        <a:pt x="85725" y="14419"/>
                      </a:cubicBezTo>
                      <a:cubicBezTo>
                        <a:pt x="80606" y="11859"/>
                        <a:pt x="76960" y="6400"/>
                        <a:pt x="71438" y="4894"/>
                      </a:cubicBezTo>
                      <a:cubicBezTo>
                        <a:pt x="48923" y="-1246"/>
                        <a:pt x="23031" y="132"/>
                        <a:pt x="0" y="132"/>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761" name="Group 760"/>
                <p:cNvGrpSpPr/>
                <p:nvPr/>
              </p:nvGrpSpPr>
              <p:grpSpPr>
                <a:xfrm>
                  <a:off x="4273899" y="3851677"/>
                  <a:ext cx="136981" cy="125191"/>
                  <a:chOff x="4195407" y="3792530"/>
                  <a:chExt cx="170046" cy="208000"/>
                </a:xfrm>
              </p:grpSpPr>
              <p:sp>
                <p:nvSpPr>
                  <p:cNvPr id="810" name="Oval 809"/>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11" name="Oval 810"/>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12" name="Oval 811"/>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762" name="Group 761"/>
                <p:cNvGrpSpPr/>
                <p:nvPr/>
              </p:nvGrpSpPr>
              <p:grpSpPr>
                <a:xfrm rot="2351319">
                  <a:off x="4244203" y="3578822"/>
                  <a:ext cx="117967" cy="137434"/>
                  <a:chOff x="4237501" y="3382087"/>
                  <a:chExt cx="170046" cy="208000"/>
                </a:xfrm>
              </p:grpSpPr>
              <p:sp>
                <p:nvSpPr>
                  <p:cNvPr id="807" name="Oval 806"/>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08" name="Oval 807"/>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09" name="Oval 808"/>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763" name="Group 762"/>
                <p:cNvGrpSpPr/>
                <p:nvPr/>
              </p:nvGrpSpPr>
              <p:grpSpPr>
                <a:xfrm rot="11218135">
                  <a:off x="4750031" y="3755238"/>
                  <a:ext cx="117189" cy="143363"/>
                  <a:chOff x="4237501" y="3382087"/>
                  <a:chExt cx="170046" cy="208000"/>
                </a:xfrm>
              </p:grpSpPr>
              <p:sp>
                <p:nvSpPr>
                  <p:cNvPr id="804" name="Oval 803"/>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05" name="Oval 804"/>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06" name="Oval 805"/>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764" name="Group 763"/>
                <p:cNvGrpSpPr/>
                <p:nvPr/>
              </p:nvGrpSpPr>
              <p:grpSpPr>
                <a:xfrm rot="5224720">
                  <a:off x="4538345" y="3460860"/>
                  <a:ext cx="98853" cy="160071"/>
                  <a:chOff x="4237501" y="3382087"/>
                  <a:chExt cx="170046" cy="208000"/>
                </a:xfrm>
              </p:grpSpPr>
              <p:sp>
                <p:nvSpPr>
                  <p:cNvPr id="801" name="Oval 800"/>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02" name="Oval 801"/>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03" name="Oval 802"/>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765" name="Group 764"/>
                <p:cNvGrpSpPr/>
                <p:nvPr/>
              </p:nvGrpSpPr>
              <p:grpSpPr>
                <a:xfrm rot="14416668">
                  <a:off x="4603042" y="3834310"/>
                  <a:ext cx="117189" cy="143363"/>
                  <a:chOff x="4237501" y="3382087"/>
                  <a:chExt cx="170046" cy="208000"/>
                </a:xfrm>
              </p:grpSpPr>
              <p:sp>
                <p:nvSpPr>
                  <p:cNvPr id="798" name="Oval 797"/>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99" name="Oval 798"/>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00" name="Oval 799"/>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766" name="Group 765"/>
                <p:cNvGrpSpPr/>
                <p:nvPr/>
              </p:nvGrpSpPr>
              <p:grpSpPr>
                <a:xfrm rot="3034340">
                  <a:off x="4640381" y="3672804"/>
                  <a:ext cx="117189" cy="143363"/>
                  <a:chOff x="4237501" y="3382087"/>
                  <a:chExt cx="170046" cy="208000"/>
                </a:xfrm>
              </p:grpSpPr>
              <p:sp>
                <p:nvSpPr>
                  <p:cNvPr id="795" name="Oval 794"/>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96" name="Oval 795"/>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97" name="Oval 796"/>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767" name="Group 766"/>
                <p:cNvGrpSpPr/>
                <p:nvPr/>
              </p:nvGrpSpPr>
              <p:grpSpPr>
                <a:xfrm rot="13916013">
                  <a:off x="4398206" y="3909923"/>
                  <a:ext cx="136981" cy="125191"/>
                  <a:chOff x="4195407" y="3792530"/>
                  <a:chExt cx="170046" cy="208000"/>
                </a:xfrm>
              </p:grpSpPr>
              <p:sp>
                <p:nvSpPr>
                  <p:cNvPr id="792" name="Oval 791"/>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93" name="Oval 792"/>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94" name="Oval 793"/>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768" name="Group 767"/>
                <p:cNvGrpSpPr/>
                <p:nvPr/>
              </p:nvGrpSpPr>
              <p:grpSpPr>
                <a:xfrm rot="4035087">
                  <a:off x="4360198" y="3785574"/>
                  <a:ext cx="136981" cy="125191"/>
                  <a:chOff x="4195407" y="3792530"/>
                  <a:chExt cx="170046" cy="208000"/>
                </a:xfrm>
              </p:grpSpPr>
              <p:sp>
                <p:nvSpPr>
                  <p:cNvPr id="789" name="Oval 788"/>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90" name="Oval 789"/>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91" name="Oval 790"/>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769" name="Group 768"/>
                <p:cNvGrpSpPr/>
                <p:nvPr/>
              </p:nvGrpSpPr>
              <p:grpSpPr>
                <a:xfrm rot="14498781">
                  <a:off x="4314601" y="3697106"/>
                  <a:ext cx="117967" cy="137434"/>
                  <a:chOff x="4237501" y="3382087"/>
                  <a:chExt cx="170046" cy="208000"/>
                </a:xfrm>
              </p:grpSpPr>
              <p:sp>
                <p:nvSpPr>
                  <p:cNvPr id="786" name="Oval 785"/>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87" name="Oval 786"/>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88" name="Oval 787"/>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770" name="Group 769"/>
                <p:cNvGrpSpPr/>
                <p:nvPr/>
              </p:nvGrpSpPr>
              <p:grpSpPr>
                <a:xfrm rot="5965306">
                  <a:off x="4390375" y="3582974"/>
                  <a:ext cx="117967" cy="137434"/>
                  <a:chOff x="4237501" y="3382087"/>
                  <a:chExt cx="170046" cy="208000"/>
                </a:xfrm>
              </p:grpSpPr>
              <p:sp>
                <p:nvSpPr>
                  <p:cNvPr id="783" name="Oval 782"/>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84" name="Oval 783"/>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85" name="Oval 784"/>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771" name="Group 770"/>
                <p:cNvGrpSpPr/>
                <p:nvPr/>
              </p:nvGrpSpPr>
              <p:grpSpPr>
                <a:xfrm rot="13916013">
                  <a:off x="4478082" y="3738319"/>
                  <a:ext cx="136981" cy="125191"/>
                  <a:chOff x="4195407" y="3792530"/>
                  <a:chExt cx="170046" cy="208000"/>
                </a:xfrm>
              </p:grpSpPr>
              <p:sp>
                <p:nvSpPr>
                  <p:cNvPr id="780" name="Oval 779"/>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81" name="Oval 780"/>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82" name="Oval 781"/>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772" name="Group 771"/>
                <p:cNvGrpSpPr/>
                <p:nvPr/>
              </p:nvGrpSpPr>
              <p:grpSpPr>
                <a:xfrm rot="5665875">
                  <a:off x="4511476" y="3579815"/>
                  <a:ext cx="136981" cy="125191"/>
                  <a:chOff x="4195407" y="3792530"/>
                  <a:chExt cx="170046" cy="208000"/>
                </a:xfrm>
              </p:grpSpPr>
              <p:sp>
                <p:nvSpPr>
                  <p:cNvPr id="777" name="Oval 776"/>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78" name="Oval 777"/>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79" name="Oval 778"/>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773" name="Oval 772"/>
                <p:cNvSpPr/>
                <p:nvPr/>
              </p:nvSpPr>
              <p:spPr>
                <a:xfrm>
                  <a:off x="4328308" y="3629438"/>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74" name="Oval 773"/>
                <p:cNvSpPr/>
                <p:nvPr/>
              </p:nvSpPr>
              <p:spPr>
                <a:xfrm>
                  <a:off x="4756938" y="3781838"/>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75" name="Oval 774"/>
                <p:cNvSpPr/>
                <p:nvPr/>
              </p:nvSpPr>
              <p:spPr>
                <a:xfrm>
                  <a:off x="4371177" y="3924712"/>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76" name="Oval 775"/>
                <p:cNvSpPr/>
                <p:nvPr/>
              </p:nvSpPr>
              <p:spPr>
                <a:xfrm>
                  <a:off x="4552380" y="3601322"/>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555" name="Group 554"/>
              <p:cNvGrpSpPr/>
              <p:nvPr/>
            </p:nvGrpSpPr>
            <p:grpSpPr>
              <a:xfrm>
                <a:off x="4950202" y="3538886"/>
                <a:ext cx="347493" cy="884821"/>
                <a:chOff x="3945524" y="1199153"/>
                <a:chExt cx="753674" cy="1448471"/>
              </a:xfrm>
            </p:grpSpPr>
            <p:grpSp>
              <p:nvGrpSpPr>
                <p:cNvPr id="714" name="Group 713"/>
                <p:cNvGrpSpPr/>
                <p:nvPr/>
              </p:nvGrpSpPr>
              <p:grpSpPr>
                <a:xfrm>
                  <a:off x="3945524" y="1199153"/>
                  <a:ext cx="753674" cy="1248068"/>
                  <a:chOff x="3969778" y="1929542"/>
                  <a:chExt cx="762155" cy="1175603"/>
                </a:xfrm>
                <a:solidFill>
                  <a:srgbClr val="70AD47">
                    <a:lumMod val="40000"/>
                    <a:lumOff val="60000"/>
                  </a:srgbClr>
                </a:solidFill>
              </p:grpSpPr>
              <p:sp>
                <p:nvSpPr>
                  <p:cNvPr id="718" name="Freeform 717"/>
                  <p:cNvSpPr/>
                  <p:nvPr/>
                </p:nvSpPr>
                <p:spPr>
                  <a:xfrm>
                    <a:off x="4309763" y="2252660"/>
                    <a:ext cx="124137" cy="852485"/>
                  </a:xfrm>
                  <a:custGeom>
                    <a:avLst/>
                    <a:gdLst>
                      <a:gd name="connsiteX0" fmla="*/ 124137 w 124137"/>
                      <a:gd name="connsiteY0" fmla="*/ 852487 h 852487"/>
                      <a:gd name="connsiteX1" fmla="*/ 9837 w 124137"/>
                      <a:gd name="connsiteY1" fmla="*/ 257175 h 852487"/>
                      <a:gd name="connsiteX2" fmla="*/ 312 w 124137"/>
                      <a:gd name="connsiteY2" fmla="*/ 238125 h 852487"/>
                      <a:gd name="connsiteX3" fmla="*/ 5075 w 124137"/>
                      <a:gd name="connsiteY3" fmla="*/ 128587 h 852487"/>
                      <a:gd name="connsiteX4" fmla="*/ 19362 w 124137"/>
                      <a:gd name="connsiteY4" fmla="*/ 100012 h 852487"/>
                      <a:gd name="connsiteX5" fmla="*/ 33650 w 124137"/>
                      <a:gd name="connsiteY5" fmla="*/ 95250 h 852487"/>
                      <a:gd name="connsiteX6" fmla="*/ 47937 w 124137"/>
                      <a:gd name="connsiteY6" fmla="*/ 66675 h 852487"/>
                      <a:gd name="connsiteX7" fmla="*/ 57462 w 124137"/>
                      <a:gd name="connsiteY7" fmla="*/ 52387 h 852487"/>
                      <a:gd name="connsiteX8" fmla="*/ 62225 w 124137"/>
                      <a:gd name="connsiteY8" fmla="*/ 33337 h 852487"/>
                      <a:gd name="connsiteX9" fmla="*/ 66987 w 124137"/>
                      <a:gd name="connsiteY9" fmla="*/ 0 h 852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4137" h="852487">
                        <a:moveTo>
                          <a:pt x="124137" y="852487"/>
                        </a:moveTo>
                        <a:cubicBezTo>
                          <a:pt x="86037" y="654050"/>
                          <a:pt x="49760" y="455254"/>
                          <a:pt x="9837" y="257175"/>
                        </a:cubicBezTo>
                        <a:cubicBezTo>
                          <a:pt x="8434" y="250215"/>
                          <a:pt x="575" y="245220"/>
                          <a:pt x="312" y="238125"/>
                        </a:cubicBezTo>
                        <a:cubicBezTo>
                          <a:pt x="-1041" y="201603"/>
                          <a:pt x="2272" y="165027"/>
                          <a:pt x="5075" y="128587"/>
                        </a:cubicBezTo>
                        <a:cubicBezTo>
                          <a:pt x="5641" y="121232"/>
                          <a:pt x="13901" y="104381"/>
                          <a:pt x="19362" y="100012"/>
                        </a:cubicBezTo>
                        <a:cubicBezTo>
                          <a:pt x="23282" y="96876"/>
                          <a:pt x="28887" y="96837"/>
                          <a:pt x="33650" y="95250"/>
                        </a:cubicBezTo>
                        <a:cubicBezTo>
                          <a:pt x="60948" y="54301"/>
                          <a:pt x="28220" y="106111"/>
                          <a:pt x="47937" y="66675"/>
                        </a:cubicBezTo>
                        <a:cubicBezTo>
                          <a:pt x="50497" y="61555"/>
                          <a:pt x="54287" y="57150"/>
                          <a:pt x="57462" y="52387"/>
                        </a:cubicBezTo>
                        <a:cubicBezTo>
                          <a:pt x="59050" y="46037"/>
                          <a:pt x="61054" y="39777"/>
                          <a:pt x="62225" y="33337"/>
                        </a:cubicBezTo>
                        <a:cubicBezTo>
                          <a:pt x="64233" y="22293"/>
                          <a:pt x="66987" y="0"/>
                          <a:pt x="66987" y="0"/>
                        </a:cubicBez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719" name="Group 718"/>
                  <p:cNvGrpSpPr/>
                  <p:nvPr/>
                </p:nvGrpSpPr>
                <p:grpSpPr>
                  <a:xfrm>
                    <a:off x="4168363" y="1929542"/>
                    <a:ext cx="376239" cy="412357"/>
                    <a:chOff x="4106085" y="1684451"/>
                    <a:chExt cx="376238" cy="412358"/>
                  </a:xfrm>
                  <a:grpFill/>
                </p:grpSpPr>
                <p:sp>
                  <p:nvSpPr>
                    <p:cNvPr id="745" name="Oval 744"/>
                    <p:cNvSpPr/>
                    <p:nvPr/>
                  </p:nvSpPr>
                  <p:spPr>
                    <a:xfrm rot="1020000">
                      <a:off x="4197527" y="185625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46" name="Oval 745"/>
                    <p:cNvSpPr/>
                    <p:nvPr/>
                  </p:nvSpPr>
                  <p:spPr>
                    <a:xfrm rot="-960000">
                      <a:off x="4349927" y="200865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47" name="Oval 746"/>
                    <p:cNvSpPr/>
                    <p:nvPr/>
                  </p:nvSpPr>
                  <p:spPr>
                    <a:xfrm rot="1020000">
                      <a:off x="4142525" y="1825415"/>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48" name="Oval 747"/>
                    <p:cNvSpPr/>
                    <p:nvPr/>
                  </p:nvSpPr>
                  <p:spPr>
                    <a:xfrm rot="-960000">
                      <a:off x="4392399" y="1954003"/>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49" name="Oval 748"/>
                    <p:cNvSpPr/>
                    <p:nvPr/>
                  </p:nvSpPr>
                  <p:spPr>
                    <a:xfrm rot="-960000">
                      <a:off x="4430697" y="1885412"/>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50" name="Oval 749"/>
                    <p:cNvSpPr/>
                    <p:nvPr/>
                  </p:nvSpPr>
                  <p:spPr>
                    <a:xfrm rot="1020000">
                      <a:off x="4233005" y="1939235"/>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51" name="Oval 750"/>
                    <p:cNvSpPr/>
                    <p:nvPr/>
                  </p:nvSpPr>
                  <p:spPr>
                    <a:xfrm rot="1980000">
                      <a:off x="4255776" y="169639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52" name="Oval 751"/>
                    <p:cNvSpPr/>
                    <p:nvPr/>
                  </p:nvSpPr>
                  <p:spPr>
                    <a:xfrm rot="1260000">
                      <a:off x="4293389" y="1753639"/>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53" name="Oval 752"/>
                    <p:cNvSpPr/>
                    <p:nvPr/>
                  </p:nvSpPr>
                  <p:spPr>
                    <a:xfrm rot="1260000">
                      <a:off x="4296413" y="1866957"/>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54" name="Freeform 753"/>
                    <p:cNvSpPr/>
                    <p:nvPr/>
                  </p:nvSpPr>
                  <p:spPr>
                    <a:xfrm>
                      <a:off x="4106085" y="1817801"/>
                      <a:ext cx="190500" cy="223837"/>
                    </a:xfrm>
                    <a:custGeom>
                      <a:avLst/>
                      <a:gdLst>
                        <a:gd name="connsiteX0" fmla="*/ 0 w 190500"/>
                        <a:gd name="connsiteY0" fmla="*/ 0 h 223837"/>
                        <a:gd name="connsiteX1" fmla="*/ 23813 w 190500"/>
                        <a:gd name="connsiteY1" fmla="*/ 4762 h 223837"/>
                        <a:gd name="connsiteX2" fmla="*/ 76200 w 190500"/>
                        <a:gd name="connsiteY2" fmla="*/ 19050 h 223837"/>
                        <a:gd name="connsiteX3" fmla="*/ 114300 w 190500"/>
                        <a:gd name="connsiteY3" fmla="*/ 47625 h 223837"/>
                        <a:gd name="connsiteX4" fmla="*/ 119063 w 190500"/>
                        <a:gd name="connsiteY4" fmla="*/ 61912 h 223837"/>
                        <a:gd name="connsiteX5" fmla="*/ 142875 w 190500"/>
                        <a:gd name="connsiteY5" fmla="*/ 90487 h 223837"/>
                        <a:gd name="connsiteX6" fmla="*/ 161925 w 190500"/>
                        <a:gd name="connsiteY6" fmla="*/ 114300 h 223837"/>
                        <a:gd name="connsiteX7" fmla="*/ 166688 w 190500"/>
                        <a:gd name="connsiteY7" fmla="*/ 133350 h 223837"/>
                        <a:gd name="connsiteX8" fmla="*/ 176213 w 190500"/>
                        <a:gd name="connsiteY8" fmla="*/ 161925 h 223837"/>
                        <a:gd name="connsiteX9" fmla="*/ 180975 w 190500"/>
                        <a:gd name="connsiteY9" fmla="*/ 180975 h 223837"/>
                        <a:gd name="connsiteX10" fmla="*/ 190500 w 190500"/>
                        <a:gd name="connsiteY10" fmla="*/ 209550 h 223837"/>
                        <a:gd name="connsiteX11" fmla="*/ 185738 w 190500"/>
                        <a:gd name="connsiteY11" fmla="*/ 223837 h 223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500" h="223837">
                          <a:moveTo>
                            <a:pt x="0" y="0"/>
                          </a:moveTo>
                          <a:cubicBezTo>
                            <a:pt x="7938" y="1587"/>
                            <a:pt x="16003" y="2632"/>
                            <a:pt x="23813" y="4762"/>
                          </a:cubicBezTo>
                          <a:cubicBezTo>
                            <a:pt x="90301" y="22894"/>
                            <a:pt x="18168" y="7442"/>
                            <a:pt x="76200" y="19050"/>
                          </a:cubicBezTo>
                          <a:cubicBezTo>
                            <a:pt x="94825" y="28363"/>
                            <a:pt x="100927" y="28903"/>
                            <a:pt x="114300" y="47625"/>
                          </a:cubicBezTo>
                          <a:cubicBezTo>
                            <a:pt x="117218" y="51710"/>
                            <a:pt x="116818" y="57422"/>
                            <a:pt x="119063" y="61912"/>
                          </a:cubicBezTo>
                          <a:cubicBezTo>
                            <a:pt x="125695" y="75175"/>
                            <a:pt x="132341" y="79953"/>
                            <a:pt x="142875" y="90487"/>
                          </a:cubicBezTo>
                          <a:cubicBezTo>
                            <a:pt x="158446" y="137198"/>
                            <a:pt x="133202" y="71215"/>
                            <a:pt x="161925" y="114300"/>
                          </a:cubicBezTo>
                          <a:cubicBezTo>
                            <a:pt x="165556" y="119746"/>
                            <a:pt x="164807" y="127081"/>
                            <a:pt x="166688" y="133350"/>
                          </a:cubicBezTo>
                          <a:cubicBezTo>
                            <a:pt x="169573" y="142967"/>
                            <a:pt x="173778" y="152184"/>
                            <a:pt x="176213" y="161925"/>
                          </a:cubicBezTo>
                          <a:cubicBezTo>
                            <a:pt x="177800" y="168275"/>
                            <a:pt x="179094" y="174706"/>
                            <a:pt x="180975" y="180975"/>
                          </a:cubicBezTo>
                          <a:cubicBezTo>
                            <a:pt x="183860" y="190592"/>
                            <a:pt x="190500" y="209550"/>
                            <a:pt x="190500" y="209550"/>
                          </a:cubicBezTo>
                          <a:lnTo>
                            <a:pt x="185738" y="223837"/>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55" name="Freeform 754"/>
                    <p:cNvSpPr/>
                    <p:nvPr/>
                  </p:nvSpPr>
                  <p:spPr>
                    <a:xfrm>
                      <a:off x="4296585" y="1684451"/>
                      <a:ext cx="28936" cy="371475"/>
                    </a:xfrm>
                    <a:custGeom>
                      <a:avLst/>
                      <a:gdLst>
                        <a:gd name="connsiteX0" fmla="*/ 0 w 28936"/>
                        <a:gd name="connsiteY0" fmla="*/ 0 h 371475"/>
                        <a:gd name="connsiteX1" fmla="*/ 19050 w 28936"/>
                        <a:gd name="connsiteY1" fmla="*/ 161925 h 371475"/>
                        <a:gd name="connsiteX2" fmla="*/ 28575 w 28936"/>
                        <a:gd name="connsiteY2" fmla="*/ 176212 h 371475"/>
                        <a:gd name="connsiteX3" fmla="*/ 23813 w 28936"/>
                        <a:gd name="connsiteY3" fmla="*/ 352425 h 371475"/>
                        <a:gd name="connsiteX4" fmla="*/ 14288 w 28936"/>
                        <a:gd name="connsiteY4" fmla="*/ 371475 h 371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36" h="371475">
                          <a:moveTo>
                            <a:pt x="0" y="0"/>
                          </a:moveTo>
                          <a:cubicBezTo>
                            <a:pt x="6350" y="53975"/>
                            <a:pt x="10351" y="108279"/>
                            <a:pt x="19050" y="161925"/>
                          </a:cubicBezTo>
                          <a:cubicBezTo>
                            <a:pt x="19966" y="167575"/>
                            <a:pt x="28432" y="170490"/>
                            <a:pt x="28575" y="176212"/>
                          </a:cubicBezTo>
                          <a:cubicBezTo>
                            <a:pt x="30044" y="234953"/>
                            <a:pt x="26747" y="293739"/>
                            <a:pt x="23813" y="352425"/>
                          </a:cubicBezTo>
                          <a:cubicBezTo>
                            <a:pt x="23237" y="363944"/>
                            <a:pt x="20409" y="365353"/>
                            <a:pt x="14288" y="371475"/>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56" name="Freeform 755"/>
                    <p:cNvSpPr/>
                    <p:nvPr/>
                  </p:nvSpPr>
                  <p:spPr>
                    <a:xfrm>
                      <a:off x="4320398" y="1874951"/>
                      <a:ext cx="161925" cy="195262"/>
                    </a:xfrm>
                    <a:custGeom>
                      <a:avLst/>
                      <a:gdLst>
                        <a:gd name="connsiteX0" fmla="*/ 161925 w 161925"/>
                        <a:gd name="connsiteY0" fmla="*/ 0 h 195262"/>
                        <a:gd name="connsiteX1" fmla="*/ 71437 w 161925"/>
                        <a:gd name="connsiteY1" fmla="*/ 100012 h 195262"/>
                        <a:gd name="connsiteX2" fmla="*/ 66675 w 161925"/>
                        <a:gd name="connsiteY2" fmla="*/ 114300 h 195262"/>
                        <a:gd name="connsiteX3" fmla="*/ 52387 w 161925"/>
                        <a:gd name="connsiteY3" fmla="*/ 128587 h 195262"/>
                        <a:gd name="connsiteX4" fmla="*/ 28575 w 161925"/>
                        <a:gd name="connsiteY4" fmla="*/ 152400 h 195262"/>
                        <a:gd name="connsiteX5" fmla="*/ 14287 w 161925"/>
                        <a:gd name="connsiteY5" fmla="*/ 180975 h 195262"/>
                        <a:gd name="connsiteX6" fmla="*/ 0 w 161925"/>
                        <a:gd name="connsiteY6" fmla="*/ 195262 h 195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925" h="195262">
                          <a:moveTo>
                            <a:pt x="161925" y="0"/>
                          </a:moveTo>
                          <a:cubicBezTo>
                            <a:pt x="131762" y="33337"/>
                            <a:pt x="100218" y="65475"/>
                            <a:pt x="71437" y="100012"/>
                          </a:cubicBezTo>
                          <a:cubicBezTo>
                            <a:pt x="68223" y="103869"/>
                            <a:pt x="69460" y="110123"/>
                            <a:pt x="66675" y="114300"/>
                          </a:cubicBezTo>
                          <a:cubicBezTo>
                            <a:pt x="62939" y="119904"/>
                            <a:pt x="56699" y="123413"/>
                            <a:pt x="52387" y="128587"/>
                          </a:cubicBezTo>
                          <a:cubicBezTo>
                            <a:pt x="32541" y="152402"/>
                            <a:pt x="54770" y="134936"/>
                            <a:pt x="28575" y="152400"/>
                          </a:cubicBezTo>
                          <a:cubicBezTo>
                            <a:pt x="23802" y="166718"/>
                            <a:pt x="24544" y="168666"/>
                            <a:pt x="14287" y="180975"/>
                          </a:cubicBezTo>
                          <a:cubicBezTo>
                            <a:pt x="9975" y="186149"/>
                            <a:pt x="0" y="195262"/>
                            <a:pt x="0" y="195262"/>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720" name="Group 719"/>
                  <p:cNvGrpSpPr/>
                  <p:nvPr/>
                </p:nvGrpSpPr>
                <p:grpSpPr>
                  <a:xfrm rot="4106863" flipH="1">
                    <a:off x="4337635" y="2344176"/>
                    <a:ext cx="376238" cy="412359"/>
                    <a:chOff x="4106085" y="1684451"/>
                    <a:chExt cx="376238" cy="412358"/>
                  </a:xfrm>
                  <a:grpFill/>
                </p:grpSpPr>
                <p:sp>
                  <p:nvSpPr>
                    <p:cNvPr id="733" name="Oval 732"/>
                    <p:cNvSpPr/>
                    <p:nvPr/>
                  </p:nvSpPr>
                  <p:spPr>
                    <a:xfrm rot="1020000">
                      <a:off x="4197527" y="185625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34" name="Oval 733"/>
                    <p:cNvSpPr/>
                    <p:nvPr/>
                  </p:nvSpPr>
                  <p:spPr>
                    <a:xfrm rot="-960000">
                      <a:off x="4349927" y="200865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35" name="Oval 734"/>
                    <p:cNvSpPr/>
                    <p:nvPr/>
                  </p:nvSpPr>
                  <p:spPr>
                    <a:xfrm rot="1020000">
                      <a:off x="4142525" y="1825415"/>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36" name="Oval 735"/>
                    <p:cNvSpPr/>
                    <p:nvPr/>
                  </p:nvSpPr>
                  <p:spPr>
                    <a:xfrm rot="-960000">
                      <a:off x="4392399" y="1954003"/>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37" name="Oval 736"/>
                    <p:cNvSpPr/>
                    <p:nvPr/>
                  </p:nvSpPr>
                  <p:spPr>
                    <a:xfrm rot="-960000">
                      <a:off x="4430697" y="1885412"/>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38" name="Oval 737"/>
                    <p:cNvSpPr/>
                    <p:nvPr/>
                  </p:nvSpPr>
                  <p:spPr>
                    <a:xfrm rot="1020000">
                      <a:off x="4233005" y="1939235"/>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39" name="Oval 738"/>
                    <p:cNvSpPr/>
                    <p:nvPr/>
                  </p:nvSpPr>
                  <p:spPr>
                    <a:xfrm rot="1980000">
                      <a:off x="4255776" y="169639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40" name="Oval 739"/>
                    <p:cNvSpPr/>
                    <p:nvPr/>
                  </p:nvSpPr>
                  <p:spPr>
                    <a:xfrm rot="1260000">
                      <a:off x="4293389" y="1753639"/>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41" name="Oval 740"/>
                    <p:cNvSpPr/>
                    <p:nvPr/>
                  </p:nvSpPr>
                  <p:spPr>
                    <a:xfrm rot="1260000">
                      <a:off x="4296413" y="1866957"/>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42" name="Freeform 741"/>
                    <p:cNvSpPr/>
                    <p:nvPr/>
                  </p:nvSpPr>
                  <p:spPr>
                    <a:xfrm>
                      <a:off x="4106085" y="1817801"/>
                      <a:ext cx="190500" cy="223837"/>
                    </a:xfrm>
                    <a:custGeom>
                      <a:avLst/>
                      <a:gdLst>
                        <a:gd name="connsiteX0" fmla="*/ 0 w 190500"/>
                        <a:gd name="connsiteY0" fmla="*/ 0 h 223837"/>
                        <a:gd name="connsiteX1" fmla="*/ 23813 w 190500"/>
                        <a:gd name="connsiteY1" fmla="*/ 4762 h 223837"/>
                        <a:gd name="connsiteX2" fmla="*/ 76200 w 190500"/>
                        <a:gd name="connsiteY2" fmla="*/ 19050 h 223837"/>
                        <a:gd name="connsiteX3" fmla="*/ 114300 w 190500"/>
                        <a:gd name="connsiteY3" fmla="*/ 47625 h 223837"/>
                        <a:gd name="connsiteX4" fmla="*/ 119063 w 190500"/>
                        <a:gd name="connsiteY4" fmla="*/ 61912 h 223837"/>
                        <a:gd name="connsiteX5" fmla="*/ 142875 w 190500"/>
                        <a:gd name="connsiteY5" fmla="*/ 90487 h 223837"/>
                        <a:gd name="connsiteX6" fmla="*/ 161925 w 190500"/>
                        <a:gd name="connsiteY6" fmla="*/ 114300 h 223837"/>
                        <a:gd name="connsiteX7" fmla="*/ 166688 w 190500"/>
                        <a:gd name="connsiteY7" fmla="*/ 133350 h 223837"/>
                        <a:gd name="connsiteX8" fmla="*/ 176213 w 190500"/>
                        <a:gd name="connsiteY8" fmla="*/ 161925 h 223837"/>
                        <a:gd name="connsiteX9" fmla="*/ 180975 w 190500"/>
                        <a:gd name="connsiteY9" fmla="*/ 180975 h 223837"/>
                        <a:gd name="connsiteX10" fmla="*/ 190500 w 190500"/>
                        <a:gd name="connsiteY10" fmla="*/ 209550 h 223837"/>
                        <a:gd name="connsiteX11" fmla="*/ 185738 w 190500"/>
                        <a:gd name="connsiteY11" fmla="*/ 223837 h 223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500" h="223837">
                          <a:moveTo>
                            <a:pt x="0" y="0"/>
                          </a:moveTo>
                          <a:cubicBezTo>
                            <a:pt x="7938" y="1587"/>
                            <a:pt x="16003" y="2632"/>
                            <a:pt x="23813" y="4762"/>
                          </a:cubicBezTo>
                          <a:cubicBezTo>
                            <a:pt x="90301" y="22894"/>
                            <a:pt x="18168" y="7442"/>
                            <a:pt x="76200" y="19050"/>
                          </a:cubicBezTo>
                          <a:cubicBezTo>
                            <a:pt x="94825" y="28363"/>
                            <a:pt x="100927" y="28903"/>
                            <a:pt x="114300" y="47625"/>
                          </a:cubicBezTo>
                          <a:cubicBezTo>
                            <a:pt x="117218" y="51710"/>
                            <a:pt x="116818" y="57422"/>
                            <a:pt x="119063" y="61912"/>
                          </a:cubicBezTo>
                          <a:cubicBezTo>
                            <a:pt x="125695" y="75175"/>
                            <a:pt x="132341" y="79953"/>
                            <a:pt x="142875" y="90487"/>
                          </a:cubicBezTo>
                          <a:cubicBezTo>
                            <a:pt x="158446" y="137198"/>
                            <a:pt x="133202" y="71215"/>
                            <a:pt x="161925" y="114300"/>
                          </a:cubicBezTo>
                          <a:cubicBezTo>
                            <a:pt x="165556" y="119746"/>
                            <a:pt x="164807" y="127081"/>
                            <a:pt x="166688" y="133350"/>
                          </a:cubicBezTo>
                          <a:cubicBezTo>
                            <a:pt x="169573" y="142967"/>
                            <a:pt x="173778" y="152184"/>
                            <a:pt x="176213" y="161925"/>
                          </a:cubicBezTo>
                          <a:cubicBezTo>
                            <a:pt x="177800" y="168275"/>
                            <a:pt x="179094" y="174706"/>
                            <a:pt x="180975" y="180975"/>
                          </a:cubicBezTo>
                          <a:cubicBezTo>
                            <a:pt x="183860" y="190592"/>
                            <a:pt x="190500" y="209550"/>
                            <a:pt x="190500" y="209550"/>
                          </a:cubicBezTo>
                          <a:lnTo>
                            <a:pt x="185738" y="223837"/>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43" name="Freeform 742"/>
                    <p:cNvSpPr/>
                    <p:nvPr/>
                  </p:nvSpPr>
                  <p:spPr>
                    <a:xfrm>
                      <a:off x="4296585" y="1684451"/>
                      <a:ext cx="28936" cy="371475"/>
                    </a:xfrm>
                    <a:custGeom>
                      <a:avLst/>
                      <a:gdLst>
                        <a:gd name="connsiteX0" fmla="*/ 0 w 28936"/>
                        <a:gd name="connsiteY0" fmla="*/ 0 h 371475"/>
                        <a:gd name="connsiteX1" fmla="*/ 19050 w 28936"/>
                        <a:gd name="connsiteY1" fmla="*/ 161925 h 371475"/>
                        <a:gd name="connsiteX2" fmla="*/ 28575 w 28936"/>
                        <a:gd name="connsiteY2" fmla="*/ 176212 h 371475"/>
                        <a:gd name="connsiteX3" fmla="*/ 23813 w 28936"/>
                        <a:gd name="connsiteY3" fmla="*/ 352425 h 371475"/>
                        <a:gd name="connsiteX4" fmla="*/ 14288 w 28936"/>
                        <a:gd name="connsiteY4" fmla="*/ 371475 h 371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36" h="371475">
                          <a:moveTo>
                            <a:pt x="0" y="0"/>
                          </a:moveTo>
                          <a:cubicBezTo>
                            <a:pt x="6350" y="53975"/>
                            <a:pt x="10351" y="108279"/>
                            <a:pt x="19050" y="161925"/>
                          </a:cubicBezTo>
                          <a:cubicBezTo>
                            <a:pt x="19966" y="167575"/>
                            <a:pt x="28432" y="170490"/>
                            <a:pt x="28575" y="176212"/>
                          </a:cubicBezTo>
                          <a:cubicBezTo>
                            <a:pt x="30044" y="234953"/>
                            <a:pt x="26747" y="293739"/>
                            <a:pt x="23813" y="352425"/>
                          </a:cubicBezTo>
                          <a:cubicBezTo>
                            <a:pt x="23237" y="363944"/>
                            <a:pt x="20409" y="365353"/>
                            <a:pt x="14288" y="371475"/>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44" name="Freeform 743"/>
                    <p:cNvSpPr/>
                    <p:nvPr/>
                  </p:nvSpPr>
                  <p:spPr>
                    <a:xfrm>
                      <a:off x="4320398" y="1874951"/>
                      <a:ext cx="161925" cy="195262"/>
                    </a:xfrm>
                    <a:custGeom>
                      <a:avLst/>
                      <a:gdLst>
                        <a:gd name="connsiteX0" fmla="*/ 161925 w 161925"/>
                        <a:gd name="connsiteY0" fmla="*/ 0 h 195262"/>
                        <a:gd name="connsiteX1" fmla="*/ 71437 w 161925"/>
                        <a:gd name="connsiteY1" fmla="*/ 100012 h 195262"/>
                        <a:gd name="connsiteX2" fmla="*/ 66675 w 161925"/>
                        <a:gd name="connsiteY2" fmla="*/ 114300 h 195262"/>
                        <a:gd name="connsiteX3" fmla="*/ 52387 w 161925"/>
                        <a:gd name="connsiteY3" fmla="*/ 128587 h 195262"/>
                        <a:gd name="connsiteX4" fmla="*/ 28575 w 161925"/>
                        <a:gd name="connsiteY4" fmla="*/ 152400 h 195262"/>
                        <a:gd name="connsiteX5" fmla="*/ 14287 w 161925"/>
                        <a:gd name="connsiteY5" fmla="*/ 180975 h 195262"/>
                        <a:gd name="connsiteX6" fmla="*/ 0 w 161925"/>
                        <a:gd name="connsiteY6" fmla="*/ 195262 h 195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925" h="195262">
                          <a:moveTo>
                            <a:pt x="161925" y="0"/>
                          </a:moveTo>
                          <a:cubicBezTo>
                            <a:pt x="131762" y="33337"/>
                            <a:pt x="100218" y="65475"/>
                            <a:pt x="71437" y="100012"/>
                          </a:cubicBezTo>
                          <a:cubicBezTo>
                            <a:pt x="68223" y="103869"/>
                            <a:pt x="69460" y="110123"/>
                            <a:pt x="66675" y="114300"/>
                          </a:cubicBezTo>
                          <a:cubicBezTo>
                            <a:pt x="62939" y="119904"/>
                            <a:pt x="56699" y="123413"/>
                            <a:pt x="52387" y="128587"/>
                          </a:cubicBezTo>
                          <a:cubicBezTo>
                            <a:pt x="32541" y="152402"/>
                            <a:pt x="54770" y="134936"/>
                            <a:pt x="28575" y="152400"/>
                          </a:cubicBezTo>
                          <a:cubicBezTo>
                            <a:pt x="23802" y="166718"/>
                            <a:pt x="24544" y="168666"/>
                            <a:pt x="14287" y="180975"/>
                          </a:cubicBezTo>
                          <a:cubicBezTo>
                            <a:pt x="9975" y="186149"/>
                            <a:pt x="0" y="195262"/>
                            <a:pt x="0" y="195262"/>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721" name="Oval 720"/>
                  <p:cNvSpPr/>
                  <p:nvPr/>
                </p:nvSpPr>
                <p:spPr>
                  <a:xfrm rot="18928355">
                    <a:off x="4042093" y="2462680"/>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22" name="Oval 721"/>
                  <p:cNvSpPr/>
                  <p:nvPr/>
                </p:nvSpPr>
                <p:spPr>
                  <a:xfrm rot="16948355">
                    <a:off x="4248708" y="2401368"/>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23" name="Oval 722"/>
                  <p:cNvSpPr/>
                  <p:nvPr/>
                </p:nvSpPr>
                <p:spPr>
                  <a:xfrm rot="18928355">
                    <a:off x="3988755" y="249632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24" name="Oval 723"/>
                  <p:cNvSpPr/>
                  <p:nvPr/>
                </p:nvSpPr>
                <p:spPr>
                  <a:xfrm rot="16948355">
                    <a:off x="4220914" y="2337978"/>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25" name="Oval 724"/>
                  <p:cNvSpPr/>
                  <p:nvPr/>
                </p:nvSpPr>
                <p:spPr>
                  <a:xfrm rot="16948355">
                    <a:off x="4178877" y="2271613"/>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26" name="Oval 725"/>
                  <p:cNvSpPr/>
                  <p:nvPr/>
                </p:nvSpPr>
                <p:spPr>
                  <a:xfrm rot="18928355">
                    <a:off x="4131943" y="2471052"/>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27" name="Oval 726"/>
                  <p:cNvSpPr/>
                  <p:nvPr/>
                </p:nvSpPr>
                <p:spPr>
                  <a:xfrm rot="1711645" flipH="1">
                    <a:off x="3987553" y="2221774"/>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28" name="Oval 727"/>
                  <p:cNvSpPr/>
                  <p:nvPr/>
                </p:nvSpPr>
                <p:spPr>
                  <a:xfrm rot="2431645" flipH="1">
                    <a:off x="4055804" y="2216000"/>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29" name="Oval 728"/>
                  <p:cNvSpPr/>
                  <p:nvPr/>
                </p:nvSpPr>
                <p:spPr>
                  <a:xfrm rot="2431645" flipH="1">
                    <a:off x="4156857" y="2267365"/>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30" name="Freeform 729"/>
                  <p:cNvSpPr/>
                  <p:nvPr/>
                </p:nvSpPr>
                <p:spPr>
                  <a:xfrm rot="17908355">
                    <a:off x="3986447" y="2425596"/>
                    <a:ext cx="190500" cy="223838"/>
                  </a:xfrm>
                  <a:custGeom>
                    <a:avLst/>
                    <a:gdLst>
                      <a:gd name="connsiteX0" fmla="*/ 0 w 190500"/>
                      <a:gd name="connsiteY0" fmla="*/ 0 h 223837"/>
                      <a:gd name="connsiteX1" fmla="*/ 23813 w 190500"/>
                      <a:gd name="connsiteY1" fmla="*/ 4762 h 223837"/>
                      <a:gd name="connsiteX2" fmla="*/ 76200 w 190500"/>
                      <a:gd name="connsiteY2" fmla="*/ 19050 h 223837"/>
                      <a:gd name="connsiteX3" fmla="*/ 114300 w 190500"/>
                      <a:gd name="connsiteY3" fmla="*/ 47625 h 223837"/>
                      <a:gd name="connsiteX4" fmla="*/ 119063 w 190500"/>
                      <a:gd name="connsiteY4" fmla="*/ 61912 h 223837"/>
                      <a:gd name="connsiteX5" fmla="*/ 142875 w 190500"/>
                      <a:gd name="connsiteY5" fmla="*/ 90487 h 223837"/>
                      <a:gd name="connsiteX6" fmla="*/ 161925 w 190500"/>
                      <a:gd name="connsiteY6" fmla="*/ 114300 h 223837"/>
                      <a:gd name="connsiteX7" fmla="*/ 166688 w 190500"/>
                      <a:gd name="connsiteY7" fmla="*/ 133350 h 223837"/>
                      <a:gd name="connsiteX8" fmla="*/ 176213 w 190500"/>
                      <a:gd name="connsiteY8" fmla="*/ 161925 h 223837"/>
                      <a:gd name="connsiteX9" fmla="*/ 180975 w 190500"/>
                      <a:gd name="connsiteY9" fmla="*/ 180975 h 223837"/>
                      <a:gd name="connsiteX10" fmla="*/ 190500 w 190500"/>
                      <a:gd name="connsiteY10" fmla="*/ 209550 h 223837"/>
                      <a:gd name="connsiteX11" fmla="*/ 185738 w 190500"/>
                      <a:gd name="connsiteY11" fmla="*/ 223837 h 223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500" h="223837">
                        <a:moveTo>
                          <a:pt x="0" y="0"/>
                        </a:moveTo>
                        <a:cubicBezTo>
                          <a:pt x="7938" y="1587"/>
                          <a:pt x="16003" y="2632"/>
                          <a:pt x="23813" y="4762"/>
                        </a:cubicBezTo>
                        <a:cubicBezTo>
                          <a:pt x="90301" y="22894"/>
                          <a:pt x="18168" y="7442"/>
                          <a:pt x="76200" y="19050"/>
                        </a:cubicBezTo>
                        <a:cubicBezTo>
                          <a:pt x="94825" y="28363"/>
                          <a:pt x="100927" y="28903"/>
                          <a:pt x="114300" y="47625"/>
                        </a:cubicBezTo>
                        <a:cubicBezTo>
                          <a:pt x="117218" y="51710"/>
                          <a:pt x="116818" y="57422"/>
                          <a:pt x="119063" y="61912"/>
                        </a:cubicBezTo>
                        <a:cubicBezTo>
                          <a:pt x="125695" y="75175"/>
                          <a:pt x="132341" y="79953"/>
                          <a:pt x="142875" y="90487"/>
                        </a:cubicBezTo>
                        <a:cubicBezTo>
                          <a:pt x="158446" y="137198"/>
                          <a:pt x="133202" y="71215"/>
                          <a:pt x="161925" y="114300"/>
                        </a:cubicBezTo>
                        <a:cubicBezTo>
                          <a:pt x="165556" y="119746"/>
                          <a:pt x="164807" y="127081"/>
                          <a:pt x="166688" y="133350"/>
                        </a:cubicBezTo>
                        <a:cubicBezTo>
                          <a:pt x="169573" y="142967"/>
                          <a:pt x="173778" y="152184"/>
                          <a:pt x="176213" y="161925"/>
                        </a:cubicBezTo>
                        <a:cubicBezTo>
                          <a:pt x="177800" y="168275"/>
                          <a:pt x="179094" y="174706"/>
                          <a:pt x="180975" y="180975"/>
                        </a:cubicBezTo>
                        <a:cubicBezTo>
                          <a:pt x="183860" y="190592"/>
                          <a:pt x="190500" y="209550"/>
                          <a:pt x="190500" y="209550"/>
                        </a:cubicBezTo>
                        <a:lnTo>
                          <a:pt x="185738" y="223837"/>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31" name="Freeform 730"/>
                  <p:cNvSpPr/>
                  <p:nvPr/>
                </p:nvSpPr>
                <p:spPr>
                  <a:xfrm rot="19020000">
                    <a:off x="4141760" y="2151599"/>
                    <a:ext cx="28936" cy="386992"/>
                  </a:xfrm>
                  <a:custGeom>
                    <a:avLst/>
                    <a:gdLst>
                      <a:gd name="connsiteX0" fmla="*/ 0 w 28936"/>
                      <a:gd name="connsiteY0" fmla="*/ 0 h 371475"/>
                      <a:gd name="connsiteX1" fmla="*/ 19050 w 28936"/>
                      <a:gd name="connsiteY1" fmla="*/ 161925 h 371475"/>
                      <a:gd name="connsiteX2" fmla="*/ 28575 w 28936"/>
                      <a:gd name="connsiteY2" fmla="*/ 176212 h 371475"/>
                      <a:gd name="connsiteX3" fmla="*/ 23813 w 28936"/>
                      <a:gd name="connsiteY3" fmla="*/ 352425 h 371475"/>
                      <a:gd name="connsiteX4" fmla="*/ 14288 w 28936"/>
                      <a:gd name="connsiteY4" fmla="*/ 371475 h 371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36" h="371475">
                        <a:moveTo>
                          <a:pt x="0" y="0"/>
                        </a:moveTo>
                        <a:cubicBezTo>
                          <a:pt x="6350" y="53975"/>
                          <a:pt x="10351" y="108279"/>
                          <a:pt x="19050" y="161925"/>
                        </a:cubicBezTo>
                        <a:cubicBezTo>
                          <a:pt x="19966" y="167575"/>
                          <a:pt x="28432" y="170490"/>
                          <a:pt x="28575" y="176212"/>
                        </a:cubicBezTo>
                        <a:cubicBezTo>
                          <a:pt x="30044" y="234953"/>
                          <a:pt x="26747" y="293739"/>
                          <a:pt x="23813" y="352425"/>
                        </a:cubicBezTo>
                        <a:cubicBezTo>
                          <a:pt x="23237" y="363944"/>
                          <a:pt x="20409" y="365353"/>
                          <a:pt x="14288" y="371475"/>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32" name="Freeform 731"/>
                  <p:cNvSpPr/>
                  <p:nvPr/>
                </p:nvSpPr>
                <p:spPr>
                  <a:xfrm rot="17908355">
                    <a:off x="4133767" y="2284488"/>
                    <a:ext cx="161925" cy="195262"/>
                  </a:xfrm>
                  <a:custGeom>
                    <a:avLst/>
                    <a:gdLst>
                      <a:gd name="connsiteX0" fmla="*/ 161925 w 161925"/>
                      <a:gd name="connsiteY0" fmla="*/ 0 h 195262"/>
                      <a:gd name="connsiteX1" fmla="*/ 71437 w 161925"/>
                      <a:gd name="connsiteY1" fmla="*/ 100012 h 195262"/>
                      <a:gd name="connsiteX2" fmla="*/ 66675 w 161925"/>
                      <a:gd name="connsiteY2" fmla="*/ 114300 h 195262"/>
                      <a:gd name="connsiteX3" fmla="*/ 52387 w 161925"/>
                      <a:gd name="connsiteY3" fmla="*/ 128587 h 195262"/>
                      <a:gd name="connsiteX4" fmla="*/ 28575 w 161925"/>
                      <a:gd name="connsiteY4" fmla="*/ 152400 h 195262"/>
                      <a:gd name="connsiteX5" fmla="*/ 14287 w 161925"/>
                      <a:gd name="connsiteY5" fmla="*/ 180975 h 195262"/>
                      <a:gd name="connsiteX6" fmla="*/ 0 w 161925"/>
                      <a:gd name="connsiteY6" fmla="*/ 195262 h 195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925" h="195262">
                        <a:moveTo>
                          <a:pt x="161925" y="0"/>
                        </a:moveTo>
                        <a:cubicBezTo>
                          <a:pt x="131762" y="33337"/>
                          <a:pt x="100218" y="65475"/>
                          <a:pt x="71437" y="100012"/>
                        </a:cubicBezTo>
                        <a:cubicBezTo>
                          <a:pt x="68223" y="103869"/>
                          <a:pt x="69460" y="110123"/>
                          <a:pt x="66675" y="114300"/>
                        </a:cubicBezTo>
                        <a:cubicBezTo>
                          <a:pt x="62939" y="119904"/>
                          <a:pt x="56699" y="123413"/>
                          <a:pt x="52387" y="128587"/>
                        </a:cubicBezTo>
                        <a:cubicBezTo>
                          <a:pt x="32541" y="152402"/>
                          <a:pt x="54770" y="134936"/>
                          <a:pt x="28575" y="152400"/>
                        </a:cubicBezTo>
                        <a:cubicBezTo>
                          <a:pt x="23802" y="166718"/>
                          <a:pt x="24544" y="168666"/>
                          <a:pt x="14287" y="180975"/>
                        </a:cubicBezTo>
                        <a:cubicBezTo>
                          <a:pt x="9975" y="186149"/>
                          <a:pt x="0" y="195262"/>
                          <a:pt x="0" y="195262"/>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715" name="Freeform 714"/>
                <p:cNvSpPr/>
                <p:nvPr/>
              </p:nvSpPr>
              <p:spPr>
                <a:xfrm>
                  <a:off x="4343089" y="1899052"/>
                  <a:ext cx="60067" cy="743414"/>
                </a:xfrm>
                <a:custGeom>
                  <a:avLst/>
                  <a:gdLst>
                    <a:gd name="connsiteX0" fmla="*/ 0 w 28575"/>
                    <a:gd name="connsiteY0" fmla="*/ 0 h 461962"/>
                    <a:gd name="connsiteX1" fmla="*/ 9525 w 28575"/>
                    <a:gd name="connsiteY1" fmla="*/ 400050 h 461962"/>
                    <a:gd name="connsiteX2" fmla="*/ 23812 w 28575"/>
                    <a:gd name="connsiteY2" fmla="*/ 447675 h 461962"/>
                    <a:gd name="connsiteX3" fmla="*/ 28575 w 28575"/>
                    <a:gd name="connsiteY3" fmla="*/ 461962 h 461962"/>
                  </a:gdLst>
                  <a:ahLst/>
                  <a:cxnLst>
                    <a:cxn ang="0">
                      <a:pos x="connsiteX0" y="connsiteY0"/>
                    </a:cxn>
                    <a:cxn ang="0">
                      <a:pos x="connsiteX1" y="connsiteY1"/>
                    </a:cxn>
                    <a:cxn ang="0">
                      <a:pos x="connsiteX2" y="connsiteY2"/>
                    </a:cxn>
                    <a:cxn ang="0">
                      <a:pos x="connsiteX3" y="connsiteY3"/>
                    </a:cxn>
                  </a:cxnLst>
                  <a:rect l="l" t="t" r="r" b="b"/>
                  <a:pathLst>
                    <a:path w="28575" h="461962">
                      <a:moveTo>
                        <a:pt x="0" y="0"/>
                      </a:moveTo>
                      <a:cubicBezTo>
                        <a:pt x="3175" y="133350"/>
                        <a:pt x="4980" y="266740"/>
                        <a:pt x="9525" y="400050"/>
                      </a:cubicBezTo>
                      <a:cubicBezTo>
                        <a:pt x="9798" y="408070"/>
                        <a:pt x="22837" y="444751"/>
                        <a:pt x="23812" y="447675"/>
                      </a:cubicBezTo>
                      <a:lnTo>
                        <a:pt x="28575" y="461962"/>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16" name="Freeform 715"/>
                <p:cNvSpPr/>
                <p:nvPr/>
              </p:nvSpPr>
              <p:spPr>
                <a:xfrm>
                  <a:off x="4385762" y="2056177"/>
                  <a:ext cx="228600" cy="591447"/>
                </a:xfrm>
                <a:custGeom>
                  <a:avLst/>
                  <a:gdLst>
                    <a:gd name="connsiteX0" fmla="*/ 0 w 228600"/>
                    <a:gd name="connsiteY0" fmla="*/ 457200 h 457200"/>
                    <a:gd name="connsiteX1" fmla="*/ 4763 w 228600"/>
                    <a:gd name="connsiteY1" fmla="*/ 257175 h 457200"/>
                    <a:gd name="connsiteX2" fmla="*/ 14288 w 228600"/>
                    <a:gd name="connsiteY2" fmla="*/ 228600 h 457200"/>
                    <a:gd name="connsiteX3" fmla="*/ 19050 w 228600"/>
                    <a:gd name="connsiteY3" fmla="*/ 209550 h 457200"/>
                    <a:gd name="connsiteX4" fmla="*/ 28575 w 228600"/>
                    <a:gd name="connsiteY4" fmla="*/ 195262 h 457200"/>
                    <a:gd name="connsiteX5" fmla="*/ 38100 w 228600"/>
                    <a:gd name="connsiteY5" fmla="*/ 171450 h 457200"/>
                    <a:gd name="connsiteX6" fmla="*/ 52388 w 228600"/>
                    <a:gd name="connsiteY6" fmla="*/ 152400 h 457200"/>
                    <a:gd name="connsiteX7" fmla="*/ 71438 w 228600"/>
                    <a:gd name="connsiteY7" fmla="*/ 114300 h 457200"/>
                    <a:gd name="connsiteX8" fmla="*/ 100013 w 228600"/>
                    <a:gd name="connsiteY8" fmla="*/ 85725 h 457200"/>
                    <a:gd name="connsiteX9" fmla="*/ 119063 w 228600"/>
                    <a:gd name="connsiteY9" fmla="*/ 76200 h 457200"/>
                    <a:gd name="connsiteX10" fmla="*/ 147638 w 228600"/>
                    <a:gd name="connsiteY10" fmla="*/ 61912 h 457200"/>
                    <a:gd name="connsiteX11" fmla="*/ 161925 w 228600"/>
                    <a:gd name="connsiteY11" fmla="*/ 47625 h 457200"/>
                    <a:gd name="connsiteX12" fmla="*/ 176213 w 228600"/>
                    <a:gd name="connsiteY12" fmla="*/ 42862 h 457200"/>
                    <a:gd name="connsiteX13" fmla="*/ 190500 w 228600"/>
                    <a:gd name="connsiteY13" fmla="*/ 33337 h 457200"/>
                    <a:gd name="connsiteX14" fmla="*/ 209550 w 228600"/>
                    <a:gd name="connsiteY14" fmla="*/ 19050 h 457200"/>
                    <a:gd name="connsiteX15" fmla="*/ 228600 w 228600"/>
                    <a:gd name="connsiteY15" fmla="*/ 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8600" h="457200">
                      <a:moveTo>
                        <a:pt x="0" y="457200"/>
                      </a:moveTo>
                      <a:cubicBezTo>
                        <a:pt x="1588" y="390525"/>
                        <a:pt x="603" y="323739"/>
                        <a:pt x="4763" y="257175"/>
                      </a:cubicBezTo>
                      <a:cubicBezTo>
                        <a:pt x="5389" y="247154"/>
                        <a:pt x="11403" y="238217"/>
                        <a:pt x="14288" y="228600"/>
                      </a:cubicBezTo>
                      <a:cubicBezTo>
                        <a:pt x="16169" y="222331"/>
                        <a:pt x="16472" y="215566"/>
                        <a:pt x="19050" y="209550"/>
                      </a:cubicBezTo>
                      <a:cubicBezTo>
                        <a:pt x="21305" y="204289"/>
                        <a:pt x="26015" y="200382"/>
                        <a:pt x="28575" y="195262"/>
                      </a:cubicBezTo>
                      <a:cubicBezTo>
                        <a:pt x="32398" y="187616"/>
                        <a:pt x="33948" y="178923"/>
                        <a:pt x="38100" y="171450"/>
                      </a:cubicBezTo>
                      <a:cubicBezTo>
                        <a:pt x="41955" y="164511"/>
                        <a:pt x="48388" y="159256"/>
                        <a:pt x="52388" y="152400"/>
                      </a:cubicBezTo>
                      <a:cubicBezTo>
                        <a:pt x="59543" y="140135"/>
                        <a:pt x="59624" y="122176"/>
                        <a:pt x="71438" y="114300"/>
                      </a:cubicBezTo>
                      <a:cubicBezTo>
                        <a:pt x="124281" y="79070"/>
                        <a:pt x="37980" y="138896"/>
                        <a:pt x="100013" y="85725"/>
                      </a:cubicBezTo>
                      <a:cubicBezTo>
                        <a:pt x="105403" y="81105"/>
                        <a:pt x="112899" y="79722"/>
                        <a:pt x="119063" y="76200"/>
                      </a:cubicBezTo>
                      <a:cubicBezTo>
                        <a:pt x="144914" y="61428"/>
                        <a:pt x="121441" y="70645"/>
                        <a:pt x="147638" y="61912"/>
                      </a:cubicBezTo>
                      <a:cubicBezTo>
                        <a:pt x="152400" y="57150"/>
                        <a:pt x="156321" y="51361"/>
                        <a:pt x="161925" y="47625"/>
                      </a:cubicBezTo>
                      <a:cubicBezTo>
                        <a:pt x="166102" y="44840"/>
                        <a:pt x="171723" y="45107"/>
                        <a:pt x="176213" y="42862"/>
                      </a:cubicBezTo>
                      <a:cubicBezTo>
                        <a:pt x="181332" y="40302"/>
                        <a:pt x="185842" y="36664"/>
                        <a:pt x="190500" y="33337"/>
                      </a:cubicBezTo>
                      <a:cubicBezTo>
                        <a:pt x="196959" y="28723"/>
                        <a:pt x="203523" y="24216"/>
                        <a:pt x="209550" y="19050"/>
                      </a:cubicBezTo>
                      <a:lnTo>
                        <a:pt x="228600" y="0"/>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17" name="Freeform 716"/>
                <p:cNvSpPr/>
                <p:nvPr/>
              </p:nvSpPr>
              <p:spPr>
                <a:xfrm flipH="1">
                  <a:off x="4115538" y="1957353"/>
                  <a:ext cx="228600" cy="610285"/>
                </a:xfrm>
                <a:custGeom>
                  <a:avLst/>
                  <a:gdLst>
                    <a:gd name="connsiteX0" fmla="*/ 0 w 228600"/>
                    <a:gd name="connsiteY0" fmla="*/ 457200 h 457200"/>
                    <a:gd name="connsiteX1" fmla="*/ 4763 w 228600"/>
                    <a:gd name="connsiteY1" fmla="*/ 257175 h 457200"/>
                    <a:gd name="connsiteX2" fmla="*/ 14288 w 228600"/>
                    <a:gd name="connsiteY2" fmla="*/ 228600 h 457200"/>
                    <a:gd name="connsiteX3" fmla="*/ 19050 w 228600"/>
                    <a:gd name="connsiteY3" fmla="*/ 209550 h 457200"/>
                    <a:gd name="connsiteX4" fmla="*/ 28575 w 228600"/>
                    <a:gd name="connsiteY4" fmla="*/ 195262 h 457200"/>
                    <a:gd name="connsiteX5" fmla="*/ 38100 w 228600"/>
                    <a:gd name="connsiteY5" fmla="*/ 171450 h 457200"/>
                    <a:gd name="connsiteX6" fmla="*/ 52388 w 228600"/>
                    <a:gd name="connsiteY6" fmla="*/ 152400 h 457200"/>
                    <a:gd name="connsiteX7" fmla="*/ 71438 w 228600"/>
                    <a:gd name="connsiteY7" fmla="*/ 114300 h 457200"/>
                    <a:gd name="connsiteX8" fmla="*/ 100013 w 228600"/>
                    <a:gd name="connsiteY8" fmla="*/ 85725 h 457200"/>
                    <a:gd name="connsiteX9" fmla="*/ 119063 w 228600"/>
                    <a:gd name="connsiteY9" fmla="*/ 76200 h 457200"/>
                    <a:gd name="connsiteX10" fmla="*/ 147638 w 228600"/>
                    <a:gd name="connsiteY10" fmla="*/ 61912 h 457200"/>
                    <a:gd name="connsiteX11" fmla="*/ 161925 w 228600"/>
                    <a:gd name="connsiteY11" fmla="*/ 47625 h 457200"/>
                    <a:gd name="connsiteX12" fmla="*/ 176213 w 228600"/>
                    <a:gd name="connsiteY12" fmla="*/ 42862 h 457200"/>
                    <a:gd name="connsiteX13" fmla="*/ 190500 w 228600"/>
                    <a:gd name="connsiteY13" fmla="*/ 33337 h 457200"/>
                    <a:gd name="connsiteX14" fmla="*/ 209550 w 228600"/>
                    <a:gd name="connsiteY14" fmla="*/ 19050 h 457200"/>
                    <a:gd name="connsiteX15" fmla="*/ 228600 w 228600"/>
                    <a:gd name="connsiteY15" fmla="*/ 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8600" h="457200">
                      <a:moveTo>
                        <a:pt x="0" y="457200"/>
                      </a:moveTo>
                      <a:cubicBezTo>
                        <a:pt x="1588" y="390525"/>
                        <a:pt x="603" y="323739"/>
                        <a:pt x="4763" y="257175"/>
                      </a:cubicBezTo>
                      <a:cubicBezTo>
                        <a:pt x="5389" y="247154"/>
                        <a:pt x="11403" y="238217"/>
                        <a:pt x="14288" y="228600"/>
                      </a:cubicBezTo>
                      <a:cubicBezTo>
                        <a:pt x="16169" y="222331"/>
                        <a:pt x="16472" y="215566"/>
                        <a:pt x="19050" y="209550"/>
                      </a:cubicBezTo>
                      <a:cubicBezTo>
                        <a:pt x="21305" y="204289"/>
                        <a:pt x="26015" y="200382"/>
                        <a:pt x="28575" y="195262"/>
                      </a:cubicBezTo>
                      <a:cubicBezTo>
                        <a:pt x="32398" y="187616"/>
                        <a:pt x="33948" y="178923"/>
                        <a:pt x="38100" y="171450"/>
                      </a:cubicBezTo>
                      <a:cubicBezTo>
                        <a:pt x="41955" y="164511"/>
                        <a:pt x="48388" y="159256"/>
                        <a:pt x="52388" y="152400"/>
                      </a:cubicBezTo>
                      <a:cubicBezTo>
                        <a:pt x="59543" y="140135"/>
                        <a:pt x="59624" y="122176"/>
                        <a:pt x="71438" y="114300"/>
                      </a:cubicBezTo>
                      <a:cubicBezTo>
                        <a:pt x="124281" y="79070"/>
                        <a:pt x="37980" y="138896"/>
                        <a:pt x="100013" y="85725"/>
                      </a:cubicBezTo>
                      <a:cubicBezTo>
                        <a:pt x="105403" y="81105"/>
                        <a:pt x="112899" y="79722"/>
                        <a:pt x="119063" y="76200"/>
                      </a:cubicBezTo>
                      <a:cubicBezTo>
                        <a:pt x="144914" y="61428"/>
                        <a:pt x="121441" y="70645"/>
                        <a:pt x="147638" y="61912"/>
                      </a:cubicBezTo>
                      <a:cubicBezTo>
                        <a:pt x="152400" y="57150"/>
                        <a:pt x="156321" y="51361"/>
                        <a:pt x="161925" y="47625"/>
                      </a:cubicBezTo>
                      <a:cubicBezTo>
                        <a:pt x="166102" y="44840"/>
                        <a:pt x="171723" y="45107"/>
                        <a:pt x="176213" y="42862"/>
                      </a:cubicBezTo>
                      <a:cubicBezTo>
                        <a:pt x="181332" y="40302"/>
                        <a:pt x="185842" y="36664"/>
                        <a:pt x="190500" y="33337"/>
                      </a:cubicBezTo>
                      <a:cubicBezTo>
                        <a:pt x="196959" y="28723"/>
                        <a:pt x="203523" y="24216"/>
                        <a:pt x="209550" y="19050"/>
                      </a:cubicBezTo>
                      <a:lnTo>
                        <a:pt x="228600" y="0"/>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556" name="Group 555"/>
              <p:cNvGrpSpPr/>
              <p:nvPr/>
            </p:nvGrpSpPr>
            <p:grpSpPr>
              <a:xfrm>
                <a:off x="4471205" y="3814425"/>
                <a:ext cx="347493" cy="884821"/>
                <a:chOff x="3945524" y="1199153"/>
                <a:chExt cx="753674" cy="1448471"/>
              </a:xfrm>
            </p:grpSpPr>
            <p:grpSp>
              <p:nvGrpSpPr>
                <p:cNvPr id="671" name="Group 670"/>
                <p:cNvGrpSpPr/>
                <p:nvPr/>
              </p:nvGrpSpPr>
              <p:grpSpPr>
                <a:xfrm>
                  <a:off x="3945524" y="1199153"/>
                  <a:ext cx="753674" cy="1248068"/>
                  <a:chOff x="3969778" y="1929542"/>
                  <a:chExt cx="762155" cy="1175603"/>
                </a:xfrm>
                <a:solidFill>
                  <a:srgbClr val="70AD47">
                    <a:lumMod val="40000"/>
                    <a:lumOff val="60000"/>
                  </a:srgbClr>
                </a:solidFill>
              </p:grpSpPr>
              <p:sp>
                <p:nvSpPr>
                  <p:cNvPr id="675" name="Freeform 674"/>
                  <p:cNvSpPr/>
                  <p:nvPr/>
                </p:nvSpPr>
                <p:spPr>
                  <a:xfrm>
                    <a:off x="4309763" y="2252660"/>
                    <a:ext cx="124137" cy="852485"/>
                  </a:xfrm>
                  <a:custGeom>
                    <a:avLst/>
                    <a:gdLst>
                      <a:gd name="connsiteX0" fmla="*/ 124137 w 124137"/>
                      <a:gd name="connsiteY0" fmla="*/ 852487 h 852487"/>
                      <a:gd name="connsiteX1" fmla="*/ 9837 w 124137"/>
                      <a:gd name="connsiteY1" fmla="*/ 257175 h 852487"/>
                      <a:gd name="connsiteX2" fmla="*/ 312 w 124137"/>
                      <a:gd name="connsiteY2" fmla="*/ 238125 h 852487"/>
                      <a:gd name="connsiteX3" fmla="*/ 5075 w 124137"/>
                      <a:gd name="connsiteY3" fmla="*/ 128587 h 852487"/>
                      <a:gd name="connsiteX4" fmla="*/ 19362 w 124137"/>
                      <a:gd name="connsiteY4" fmla="*/ 100012 h 852487"/>
                      <a:gd name="connsiteX5" fmla="*/ 33650 w 124137"/>
                      <a:gd name="connsiteY5" fmla="*/ 95250 h 852487"/>
                      <a:gd name="connsiteX6" fmla="*/ 47937 w 124137"/>
                      <a:gd name="connsiteY6" fmla="*/ 66675 h 852487"/>
                      <a:gd name="connsiteX7" fmla="*/ 57462 w 124137"/>
                      <a:gd name="connsiteY7" fmla="*/ 52387 h 852487"/>
                      <a:gd name="connsiteX8" fmla="*/ 62225 w 124137"/>
                      <a:gd name="connsiteY8" fmla="*/ 33337 h 852487"/>
                      <a:gd name="connsiteX9" fmla="*/ 66987 w 124137"/>
                      <a:gd name="connsiteY9" fmla="*/ 0 h 852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4137" h="852487">
                        <a:moveTo>
                          <a:pt x="124137" y="852487"/>
                        </a:moveTo>
                        <a:cubicBezTo>
                          <a:pt x="86037" y="654050"/>
                          <a:pt x="49760" y="455254"/>
                          <a:pt x="9837" y="257175"/>
                        </a:cubicBezTo>
                        <a:cubicBezTo>
                          <a:pt x="8434" y="250215"/>
                          <a:pt x="575" y="245220"/>
                          <a:pt x="312" y="238125"/>
                        </a:cubicBezTo>
                        <a:cubicBezTo>
                          <a:pt x="-1041" y="201603"/>
                          <a:pt x="2272" y="165027"/>
                          <a:pt x="5075" y="128587"/>
                        </a:cubicBezTo>
                        <a:cubicBezTo>
                          <a:pt x="5641" y="121232"/>
                          <a:pt x="13901" y="104381"/>
                          <a:pt x="19362" y="100012"/>
                        </a:cubicBezTo>
                        <a:cubicBezTo>
                          <a:pt x="23282" y="96876"/>
                          <a:pt x="28887" y="96837"/>
                          <a:pt x="33650" y="95250"/>
                        </a:cubicBezTo>
                        <a:cubicBezTo>
                          <a:pt x="60948" y="54301"/>
                          <a:pt x="28220" y="106111"/>
                          <a:pt x="47937" y="66675"/>
                        </a:cubicBezTo>
                        <a:cubicBezTo>
                          <a:pt x="50497" y="61555"/>
                          <a:pt x="54287" y="57150"/>
                          <a:pt x="57462" y="52387"/>
                        </a:cubicBezTo>
                        <a:cubicBezTo>
                          <a:pt x="59050" y="46037"/>
                          <a:pt x="61054" y="39777"/>
                          <a:pt x="62225" y="33337"/>
                        </a:cubicBezTo>
                        <a:cubicBezTo>
                          <a:pt x="64233" y="22293"/>
                          <a:pt x="66987" y="0"/>
                          <a:pt x="66987" y="0"/>
                        </a:cubicBez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676" name="Group 675"/>
                  <p:cNvGrpSpPr/>
                  <p:nvPr/>
                </p:nvGrpSpPr>
                <p:grpSpPr>
                  <a:xfrm>
                    <a:off x="4168363" y="1929542"/>
                    <a:ext cx="376239" cy="412357"/>
                    <a:chOff x="4106085" y="1684451"/>
                    <a:chExt cx="376238" cy="412358"/>
                  </a:xfrm>
                  <a:grpFill/>
                </p:grpSpPr>
                <p:sp>
                  <p:nvSpPr>
                    <p:cNvPr id="702" name="Oval 701"/>
                    <p:cNvSpPr/>
                    <p:nvPr/>
                  </p:nvSpPr>
                  <p:spPr>
                    <a:xfrm rot="1020000">
                      <a:off x="4197527" y="185625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03" name="Oval 702"/>
                    <p:cNvSpPr/>
                    <p:nvPr/>
                  </p:nvSpPr>
                  <p:spPr>
                    <a:xfrm rot="-960000">
                      <a:off x="4349927" y="200865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04" name="Oval 703"/>
                    <p:cNvSpPr/>
                    <p:nvPr/>
                  </p:nvSpPr>
                  <p:spPr>
                    <a:xfrm rot="1020000">
                      <a:off x="4142525" y="1825415"/>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05" name="Oval 704"/>
                    <p:cNvSpPr/>
                    <p:nvPr/>
                  </p:nvSpPr>
                  <p:spPr>
                    <a:xfrm rot="-960000">
                      <a:off x="4392399" y="1954003"/>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06" name="Oval 705"/>
                    <p:cNvSpPr/>
                    <p:nvPr/>
                  </p:nvSpPr>
                  <p:spPr>
                    <a:xfrm rot="-960000">
                      <a:off x="4430697" y="1885412"/>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07" name="Oval 706"/>
                    <p:cNvSpPr/>
                    <p:nvPr/>
                  </p:nvSpPr>
                  <p:spPr>
                    <a:xfrm rot="1020000">
                      <a:off x="4233005" y="1939235"/>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08" name="Oval 707"/>
                    <p:cNvSpPr/>
                    <p:nvPr/>
                  </p:nvSpPr>
                  <p:spPr>
                    <a:xfrm rot="1980000">
                      <a:off x="4255776" y="169639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09" name="Oval 708"/>
                    <p:cNvSpPr/>
                    <p:nvPr/>
                  </p:nvSpPr>
                  <p:spPr>
                    <a:xfrm rot="1260000">
                      <a:off x="4293389" y="1753639"/>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10" name="Oval 709"/>
                    <p:cNvSpPr/>
                    <p:nvPr/>
                  </p:nvSpPr>
                  <p:spPr>
                    <a:xfrm rot="1260000">
                      <a:off x="4296413" y="1866957"/>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11" name="Freeform 710"/>
                    <p:cNvSpPr/>
                    <p:nvPr/>
                  </p:nvSpPr>
                  <p:spPr>
                    <a:xfrm>
                      <a:off x="4106085" y="1817801"/>
                      <a:ext cx="190500" cy="223837"/>
                    </a:xfrm>
                    <a:custGeom>
                      <a:avLst/>
                      <a:gdLst>
                        <a:gd name="connsiteX0" fmla="*/ 0 w 190500"/>
                        <a:gd name="connsiteY0" fmla="*/ 0 h 223837"/>
                        <a:gd name="connsiteX1" fmla="*/ 23813 w 190500"/>
                        <a:gd name="connsiteY1" fmla="*/ 4762 h 223837"/>
                        <a:gd name="connsiteX2" fmla="*/ 76200 w 190500"/>
                        <a:gd name="connsiteY2" fmla="*/ 19050 h 223837"/>
                        <a:gd name="connsiteX3" fmla="*/ 114300 w 190500"/>
                        <a:gd name="connsiteY3" fmla="*/ 47625 h 223837"/>
                        <a:gd name="connsiteX4" fmla="*/ 119063 w 190500"/>
                        <a:gd name="connsiteY4" fmla="*/ 61912 h 223837"/>
                        <a:gd name="connsiteX5" fmla="*/ 142875 w 190500"/>
                        <a:gd name="connsiteY5" fmla="*/ 90487 h 223837"/>
                        <a:gd name="connsiteX6" fmla="*/ 161925 w 190500"/>
                        <a:gd name="connsiteY6" fmla="*/ 114300 h 223837"/>
                        <a:gd name="connsiteX7" fmla="*/ 166688 w 190500"/>
                        <a:gd name="connsiteY7" fmla="*/ 133350 h 223837"/>
                        <a:gd name="connsiteX8" fmla="*/ 176213 w 190500"/>
                        <a:gd name="connsiteY8" fmla="*/ 161925 h 223837"/>
                        <a:gd name="connsiteX9" fmla="*/ 180975 w 190500"/>
                        <a:gd name="connsiteY9" fmla="*/ 180975 h 223837"/>
                        <a:gd name="connsiteX10" fmla="*/ 190500 w 190500"/>
                        <a:gd name="connsiteY10" fmla="*/ 209550 h 223837"/>
                        <a:gd name="connsiteX11" fmla="*/ 185738 w 190500"/>
                        <a:gd name="connsiteY11" fmla="*/ 223837 h 223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500" h="223837">
                          <a:moveTo>
                            <a:pt x="0" y="0"/>
                          </a:moveTo>
                          <a:cubicBezTo>
                            <a:pt x="7938" y="1587"/>
                            <a:pt x="16003" y="2632"/>
                            <a:pt x="23813" y="4762"/>
                          </a:cubicBezTo>
                          <a:cubicBezTo>
                            <a:pt x="90301" y="22894"/>
                            <a:pt x="18168" y="7442"/>
                            <a:pt x="76200" y="19050"/>
                          </a:cubicBezTo>
                          <a:cubicBezTo>
                            <a:pt x="94825" y="28363"/>
                            <a:pt x="100927" y="28903"/>
                            <a:pt x="114300" y="47625"/>
                          </a:cubicBezTo>
                          <a:cubicBezTo>
                            <a:pt x="117218" y="51710"/>
                            <a:pt x="116818" y="57422"/>
                            <a:pt x="119063" y="61912"/>
                          </a:cubicBezTo>
                          <a:cubicBezTo>
                            <a:pt x="125695" y="75175"/>
                            <a:pt x="132341" y="79953"/>
                            <a:pt x="142875" y="90487"/>
                          </a:cubicBezTo>
                          <a:cubicBezTo>
                            <a:pt x="158446" y="137198"/>
                            <a:pt x="133202" y="71215"/>
                            <a:pt x="161925" y="114300"/>
                          </a:cubicBezTo>
                          <a:cubicBezTo>
                            <a:pt x="165556" y="119746"/>
                            <a:pt x="164807" y="127081"/>
                            <a:pt x="166688" y="133350"/>
                          </a:cubicBezTo>
                          <a:cubicBezTo>
                            <a:pt x="169573" y="142967"/>
                            <a:pt x="173778" y="152184"/>
                            <a:pt x="176213" y="161925"/>
                          </a:cubicBezTo>
                          <a:cubicBezTo>
                            <a:pt x="177800" y="168275"/>
                            <a:pt x="179094" y="174706"/>
                            <a:pt x="180975" y="180975"/>
                          </a:cubicBezTo>
                          <a:cubicBezTo>
                            <a:pt x="183860" y="190592"/>
                            <a:pt x="190500" y="209550"/>
                            <a:pt x="190500" y="209550"/>
                          </a:cubicBezTo>
                          <a:lnTo>
                            <a:pt x="185738" y="223837"/>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12" name="Freeform 711"/>
                    <p:cNvSpPr/>
                    <p:nvPr/>
                  </p:nvSpPr>
                  <p:spPr>
                    <a:xfrm>
                      <a:off x="4296585" y="1684451"/>
                      <a:ext cx="28936" cy="371475"/>
                    </a:xfrm>
                    <a:custGeom>
                      <a:avLst/>
                      <a:gdLst>
                        <a:gd name="connsiteX0" fmla="*/ 0 w 28936"/>
                        <a:gd name="connsiteY0" fmla="*/ 0 h 371475"/>
                        <a:gd name="connsiteX1" fmla="*/ 19050 w 28936"/>
                        <a:gd name="connsiteY1" fmla="*/ 161925 h 371475"/>
                        <a:gd name="connsiteX2" fmla="*/ 28575 w 28936"/>
                        <a:gd name="connsiteY2" fmla="*/ 176212 h 371475"/>
                        <a:gd name="connsiteX3" fmla="*/ 23813 w 28936"/>
                        <a:gd name="connsiteY3" fmla="*/ 352425 h 371475"/>
                        <a:gd name="connsiteX4" fmla="*/ 14288 w 28936"/>
                        <a:gd name="connsiteY4" fmla="*/ 371475 h 371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36" h="371475">
                          <a:moveTo>
                            <a:pt x="0" y="0"/>
                          </a:moveTo>
                          <a:cubicBezTo>
                            <a:pt x="6350" y="53975"/>
                            <a:pt x="10351" y="108279"/>
                            <a:pt x="19050" y="161925"/>
                          </a:cubicBezTo>
                          <a:cubicBezTo>
                            <a:pt x="19966" y="167575"/>
                            <a:pt x="28432" y="170490"/>
                            <a:pt x="28575" y="176212"/>
                          </a:cubicBezTo>
                          <a:cubicBezTo>
                            <a:pt x="30044" y="234953"/>
                            <a:pt x="26747" y="293739"/>
                            <a:pt x="23813" y="352425"/>
                          </a:cubicBezTo>
                          <a:cubicBezTo>
                            <a:pt x="23237" y="363944"/>
                            <a:pt x="20409" y="365353"/>
                            <a:pt x="14288" y="371475"/>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13" name="Freeform 712"/>
                    <p:cNvSpPr/>
                    <p:nvPr/>
                  </p:nvSpPr>
                  <p:spPr>
                    <a:xfrm>
                      <a:off x="4320398" y="1874951"/>
                      <a:ext cx="161925" cy="195262"/>
                    </a:xfrm>
                    <a:custGeom>
                      <a:avLst/>
                      <a:gdLst>
                        <a:gd name="connsiteX0" fmla="*/ 161925 w 161925"/>
                        <a:gd name="connsiteY0" fmla="*/ 0 h 195262"/>
                        <a:gd name="connsiteX1" fmla="*/ 71437 w 161925"/>
                        <a:gd name="connsiteY1" fmla="*/ 100012 h 195262"/>
                        <a:gd name="connsiteX2" fmla="*/ 66675 w 161925"/>
                        <a:gd name="connsiteY2" fmla="*/ 114300 h 195262"/>
                        <a:gd name="connsiteX3" fmla="*/ 52387 w 161925"/>
                        <a:gd name="connsiteY3" fmla="*/ 128587 h 195262"/>
                        <a:gd name="connsiteX4" fmla="*/ 28575 w 161925"/>
                        <a:gd name="connsiteY4" fmla="*/ 152400 h 195262"/>
                        <a:gd name="connsiteX5" fmla="*/ 14287 w 161925"/>
                        <a:gd name="connsiteY5" fmla="*/ 180975 h 195262"/>
                        <a:gd name="connsiteX6" fmla="*/ 0 w 161925"/>
                        <a:gd name="connsiteY6" fmla="*/ 195262 h 195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925" h="195262">
                          <a:moveTo>
                            <a:pt x="161925" y="0"/>
                          </a:moveTo>
                          <a:cubicBezTo>
                            <a:pt x="131762" y="33337"/>
                            <a:pt x="100218" y="65475"/>
                            <a:pt x="71437" y="100012"/>
                          </a:cubicBezTo>
                          <a:cubicBezTo>
                            <a:pt x="68223" y="103869"/>
                            <a:pt x="69460" y="110123"/>
                            <a:pt x="66675" y="114300"/>
                          </a:cubicBezTo>
                          <a:cubicBezTo>
                            <a:pt x="62939" y="119904"/>
                            <a:pt x="56699" y="123413"/>
                            <a:pt x="52387" y="128587"/>
                          </a:cubicBezTo>
                          <a:cubicBezTo>
                            <a:pt x="32541" y="152402"/>
                            <a:pt x="54770" y="134936"/>
                            <a:pt x="28575" y="152400"/>
                          </a:cubicBezTo>
                          <a:cubicBezTo>
                            <a:pt x="23802" y="166718"/>
                            <a:pt x="24544" y="168666"/>
                            <a:pt x="14287" y="180975"/>
                          </a:cubicBezTo>
                          <a:cubicBezTo>
                            <a:pt x="9975" y="186149"/>
                            <a:pt x="0" y="195262"/>
                            <a:pt x="0" y="195262"/>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677" name="Group 676"/>
                  <p:cNvGrpSpPr/>
                  <p:nvPr/>
                </p:nvGrpSpPr>
                <p:grpSpPr>
                  <a:xfrm rot="4106863" flipH="1">
                    <a:off x="4337635" y="2344176"/>
                    <a:ext cx="376238" cy="412359"/>
                    <a:chOff x="4106085" y="1684451"/>
                    <a:chExt cx="376238" cy="412358"/>
                  </a:xfrm>
                  <a:grpFill/>
                </p:grpSpPr>
                <p:sp>
                  <p:nvSpPr>
                    <p:cNvPr id="690" name="Oval 689"/>
                    <p:cNvSpPr/>
                    <p:nvPr/>
                  </p:nvSpPr>
                  <p:spPr>
                    <a:xfrm rot="1020000">
                      <a:off x="4197527" y="185625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91" name="Oval 690"/>
                    <p:cNvSpPr/>
                    <p:nvPr/>
                  </p:nvSpPr>
                  <p:spPr>
                    <a:xfrm rot="-960000">
                      <a:off x="4349927" y="200865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92" name="Oval 691"/>
                    <p:cNvSpPr/>
                    <p:nvPr/>
                  </p:nvSpPr>
                  <p:spPr>
                    <a:xfrm rot="1020000">
                      <a:off x="4142525" y="1825415"/>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93" name="Oval 692"/>
                    <p:cNvSpPr/>
                    <p:nvPr/>
                  </p:nvSpPr>
                  <p:spPr>
                    <a:xfrm rot="-960000">
                      <a:off x="4392399" y="1954003"/>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94" name="Oval 693"/>
                    <p:cNvSpPr/>
                    <p:nvPr/>
                  </p:nvSpPr>
                  <p:spPr>
                    <a:xfrm rot="-960000">
                      <a:off x="4430697" y="1885412"/>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95" name="Oval 694"/>
                    <p:cNvSpPr/>
                    <p:nvPr/>
                  </p:nvSpPr>
                  <p:spPr>
                    <a:xfrm rot="1020000">
                      <a:off x="4233005" y="1939235"/>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96" name="Oval 695"/>
                    <p:cNvSpPr/>
                    <p:nvPr/>
                  </p:nvSpPr>
                  <p:spPr>
                    <a:xfrm rot="1980000">
                      <a:off x="4255776" y="169639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97" name="Oval 696"/>
                    <p:cNvSpPr/>
                    <p:nvPr/>
                  </p:nvSpPr>
                  <p:spPr>
                    <a:xfrm rot="1260000">
                      <a:off x="4293389" y="1753639"/>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98" name="Oval 697"/>
                    <p:cNvSpPr/>
                    <p:nvPr/>
                  </p:nvSpPr>
                  <p:spPr>
                    <a:xfrm rot="1260000">
                      <a:off x="4296413" y="1866957"/>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99" name="Freeform 698"/>
                    <p:cNvSpPr/>
                    <p:nvPr/>
                  </p:nvSpPr>
                  <p:spPr>
                    <a:xfrm>
                      <a:off x="4106085" y="1817801"/>
                      <a:ext cx="190500" cy="223837"/>
                    </a:xfrm>
                    <a:custGeom>
                      <a:avLst/>
                      <a:gdLst>
                        <a:gd name="connsiteX0" fmla="*/ 0 w 190500"/>
                        <a:gd name="connsiteY0" fmla="*/ 0 h 223837"/>
                        <a:gd name="connsiteX1" fmla="*/ 23813 w 190500"/>
                        <a:gd name="connsiteY1" fmla="*/ 4762 h 223837"/>
                        <a:gd name="connsiteX2" fmla="*/ 76200 w 190500"/>
                        <a:gd name="connsiteY2" fmla="*/ 19050 h 223837"/>
                        <a:gd name="connsiteX3" fmla="*/ 114300 w 190500"/>
                        <a:gd name="connsiteY3" fmla="*/ 47625 h 223837"/>
                        <a:gd name="connsiteX4" fmla="*/ 119063 w 190500"/>
                        <a:gd name="connsiteY4" fmla="*/ 61912 h 223837"/>
                        <a:gd name="connsiteX5" fmla="*/ 142875 w 190500"/>
                        <a:gd name="connsiteY5" fmla="*/ 90487 h 223837"/>
                        <a:gd name="connsiteX6" fmla="*/ 161925 w 190500"/>
                        <a:gd name="connsiteY6" fmla="*/ 114300 h 223837"/>
                        <a:gd name="connsiteX7" fmla="*/ 166688 w 190500"/>
                        <a:gd name="connsiteY7" fmla="*/ 133350 h 223837"/>
                        <a:gd name="connsiteX8" fmla="*/ 176213 w 190500"/>
                        <a:gd name="connsiteY8" fmla="*/ 161925 h 223837"/>
                        <a:gd name="connsiteX9" fmla="*/ 180975 w 190500"/>
                        <a:gd name="connsiteY9" fmla="*/ 180975 h 223837"/>
                        <a:gd name="connsiteX10" fmla="*/ 190500 w 190500"/>
                        <a:gd name="connsiteY10" fmla="*/ 209550 h 223837"/>
                        <a:gd name="connsiteX11" fmla="*/ 185738 w 190500"/>
                        <a:gd name="connsiteY11" fmla="*/ 223837 h 223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500" h="223837">
                          <a:moveTo>
                            <a:pt x="0" y="0"/>
                          </a:moveTo>
                          <a:cubicBezTo>
                            <a:pt x="7938" y="1587"/>
                            <a:pt x="16003" y="2632"/>
                            <a:pt x="23813" y="4762"/>
                          </a:cubicBezTo>
                          <a:cubicBezTo>
                            <a:pt x="90301" y="22894"/>
                            <a:pt x="18168" y="7442"/>
                            <a:pt x="76200" y="19050"/>
                          </a:cubicBezTo>
                          <a:cubicBezTo>
                            <a:pt x="94825" y="28363"/>
                            <a:pt x="100927" y="28903"/>
                            <a:pt x="114300" y="47625"/>
                          </a:cubicBezTo>
                          <a:cubicBezTo>
                            <a:pt x="117218" y="51710"/>
                            <a:pt x="116818" y="57422"/>
                            <a:pt x="119063" y="61912"/>
                          </a:cubicBezTo>
                          <a:cubicBezTo>
                            <a:pt x="125695" y="75175"/>
                            <a:pt x="132341" y="79953"/>
                            <a:pt x="142875" y="90487"/>
                          </a:cubicBezTo>
                          <a:cubicBezTo>
                            <a:pt x="158446" y="137198"/>
                            <a:pt x="133202" y="71215"/>
                            <a:pt x="161925" y="114300"/>
                          </a:cubicBezTo>
                          <a:cubicBezTo>
                            <a:pt x="165556" y="119746"/>
                            <a:pt x="164807" y="127081"/>
                            <a:pt x="166688" y="133350"/>
                          </a:cubicBezTo>
                          <a:cubicBezTo>
                            <a:pt x="169573" y="142967"/>
                            <a:pt x="173778" y="152184"/>
                            <a:pt x="176213" y="161925"/>
                          </a:cubicBezTo>
                          <a:cubicBezTo>
                            <a:pt x="177800" y="168275"/>
                            <a:pt x="179094" y="174706"/>
                            <a:pt x="180975" y="180975"/>
                          </a:cubicBezTo>
                          <a:cubicBezTo>
                            <a:pt x="183860" y="190592"/>
                            <a:pt x="190500" y="209550"/>
                            <a:pt x="190500" y="209550"/>
                          </a:cubicBezTo>
                          <a:lnTo>
                            <a:pt x="185738" y="223837"/>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00" name="Freeform 699"/>
                    <p:cNvSpPr/>
                    <p:nvPr/>
                  </p:nvSpPr>
                  <p:spPr>
                    <a:xfrm>
                      <a:off x="4296585" y="1684451"/>
                      <a:ext cx="28936" cy="371475"/>
                    </a:xfrm>
                    <a:custGeom>
                      <a:avLst/>
                      <a:gdLst>
                        <a:gd name="connsiteX0" fmla="*/ 0 w 28936"/>
                        <a:gd name="connsiteY0" fmla="*/ 0 h 371475"/>
                        <a:gd name="connsiteX1" fmla="*/ 19050 w 28936"/>
                        <a:gd name="connsiteY1" fmla="*/ 161925 h 371475"/>
                        <a:gd name="connsiteX2" fmla="*/ 28575 w 28936"/>
                        <a:gd name="connsiteY2" fmla="*/ 176212 h 371475"/>
                        <a:gd name="connsiteX3" fmla="*/ 23813 w 28936"/>
                        <a:gd name="connsiteY3" fmla="*/ 352425 h 371475"/>
                        <a:gd name="connsiteX4" fmla="*/ 14288 w 28936"/>
                        <a:gd name="connsiteY4" fmla="*/ 371475 h 371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36" h="371475">
                          <a:moveTo>
                            <a:pt x="0" y="0"/>
                          </a:moveTo>
                          <a:cubicBezTo>
                            <a:pt x="6350" y="53975"/>
                            <a:pt x="10351" y="108279"/>
                            <a:pt x="19050" y="161925"/>
                          </a:cubicBezTo>
                          <a:cubicBezTo>
                            <a:pt x="19966" y="167575"/>
                            <a:pt x="28432" y="170490"/>
                            <a:pt x="28575" y="176212"/>
                          </a:cubicBezTo>
                          <a:cubicBezTo>
                            <a:pt x="30044" y="234953"/>
                            <a:pt x="26747" y="293739"/>
                            <a:pt x="23813" y="352425"/>
                          </a:cubicBezTo>
                          <a:cubicBezTo>
                            <a:pt x="23237" y="363944"/>
                            <a:pt x="20409" y="365353"/>
                            <a:pt x="14288" y="371475"/>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01" name="Freeform 700"/>
                    <p:cNvSpPr/>
                    <p:nvPr/>
                  </p:nvSpPr>
                  <p:spPr>
                    <a:xfrm>
                      <a:off x="4320398" y="1874951"/>
                      <a:ext cx="161925" cy="195262"/>
                    </a:xfrm>
                    <a:custGeom>
                      <a:avLst/>
                      <a:gdLst>
                        <a:gd name="connsiteX0" fmla="*/ 161925 w 161925"/>
                        <a:gd name="connsiteY0" fmla="*/ 0 h 195262"/>
                        <a:gd name="connsiteX1" fmla="*/ 71437 w 161925"/>
                        <a:gd name="connsiteY1" fmla="*/ 100012 h 195262"/>
                        <a:gd name="connsiteX2" fmla="*/ 66675 w 161925"/>
                        <a:gd name="connsiteY2" fmla="*/ 114300 h 195262"/>
                        <a:gd name="connsiteX3" fmla="*/ 52387 w 161925"/>
                        <a:gd name="connsiteY3" fmla="*/ 128587 h 195262"/>
                        <a:gd name="connsiteX4" fmla="*/ 28575 w 161925"/>
                        <a:gd name="connsiteY4" fmla="*/ 152400 h 195262"/>
                        <a:gd name="connsiteX5" fmla="*/ 14287 w 161925"/>
                        <a:gd name="connsiteY5" fmla="*/ 180975 h 195262"/>
                        <a:gd name="connsiteX6" fmla="*/ 0 w 161925"/>
                        <a:gd name="connsiteY6" fmla="*/ 195262 h 195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925" h="195262">
                          <a:moveTo>
                            <a:pt x="161925" y="0"/>
                          </a:moveTo>
                          <a:cubicBezTo>
                            <a:pt x="131762" y="33337"/>
                            <a:pt x="100218" y="65475"/>
                            <a:pt x="71437" y="100012"/>
                          </a:cubicBezTo>
                          <a:cubicBezTo>
                            <a:pt x="68223" y="103869"/>
                            <a:pt x="69460" y="110123"/>
                            <a:pt x="66675" y="114300"/>
                          </a:cubicBezTo>
                          <a:cubicBezTo>
                            <a:pt x="62939" y="119904"/>
                            <a:pt x="56699" y="123413"/>
                            <a:pt x="52387" y="128587"/>
                          </a:cubicBezTo>
                          <a:cubicBezTo>
                            <a:pt x="32541" y="152402"/>
                            <a:pt x="54770" y="134936"/>
                            <a:pt x="28575" y="152400"/>
                          </a:cubicBezTo>
                          <a:cubicBezTo>
                            <a:pt x="23802" y="166718"/>
                            <a:pt x="24544" y="168666"/>
                            <a:pt x="14287" y="180975"/>
                          </a:cubicBezTo>
                          <a:cubicBezTo>
                            <a:pt x="9975" y="186149"/>
                            <a:pt x="0" y="195262"/>
                            <a:pt x="0" y="195262"/>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678" name="Oval 677"/>
                  <p:cNvSpPr/>
                  <p:nvPr/>
                </p:nvSpPr>
                <p:spPr>
                  <a:xfrm rot="18928355">
                    <a:off x="4042093" y="2462680"/>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79" name="Oval 678"/>
                  <p:cNvSpPr/>
                  <p:nvPr/>
                </p:nvSpPr>
                <p:spPr>
                  <a:xfrm rot="16948355">
                    <a:off x="4248708" y="2401368"/>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80" name="Oval 679"/>
                  <p:cNvSpPr/>
                  <p:nvPr/>
                </p:nvSpPr>
                <p:spPr>
                  <a:xfrm rot="18928355">
                    <a:off x="3988755" y="249632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81" name="Oval 680"/>
                  <p:cNvSpPr/>
                  <p:nvPr/>
                </p:nvSpPr>
                <p:spPr>
                  <a:xfrm rot="16948355">
                    <a:off x="4220914" y="2337978"/>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82" name="Oval 681"/>
                  <p:cNvSpPr/>
                  <p:nvPr/>
                </p:nvSpPr>
                <p:spPr>
                  <a:xfrm rot="16948355">
                    <a:off x="4178877" y="2271613"/>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83" name="Oval 682"/>
                  <p:cNvSpPr/>
                  <p:nvPr/>
                </p:nvSpPr>
                <p:spPr>
                  <a:xfrm rot="18928355">
                    <a:off x="4131943" y="2471052"/>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84" name="Oval 683"/>
                  <p:cNvSpPr/>
                  <p:nvPr/>
                </p:nvSpPr>
                <p:spPr>
                  <a:xfrm rot="1711645" flipH="1">
                    <a:off x="3987553" y="2221774"/>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85" name="Oval 684"/>
                  <p:cNvSpPr/>
                  <p:nvPr/>
                </p:nvSpPr>
                <p:spPr>
                  <a:xfrm rot="2431645" flipH="1">
                    <a:off x="4055804" y="2216000"/>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86" name="Oval 685"/>
                  <p:cNvSpPr/>
                  <p:nvPr/>
                </p:nvSpPr>
                <p:spPr>
                  <a:xfrm rot="2431645" flipH="1">
                    <a:off x="4156857" y="2267365"/>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87" name="Freeform 686"/>
                  <p:cNvSpPr/>
                  <p:nvPr/>
                </p:nvSpPr>
                <p:spPr>
                  <a:xfrm rot="17908355">
                    <a:off x="3986447" y="2425596"/>
                    <a:ext cx="190500" cy="223838"/>
                  </a:xfrm>
                  <a:custGeom>
                    <a:avLst/>
                    <a:gdLst>
                      <a:gd name="connsiteX0" fmla="*/ 0 w 190500"/>
                      <a:gd name="connsiteY0" fmla="*/ 0 h 223837"/>
                      <a:gd name="connsiteX1" fmla="*/ 23813 w 190500"/>
                      <a:gd name="connsiteY1" fmla="*/ 4762 h 223837"/>
                      <a:gd name="connsiteX2" fmla="*/ 76200 w 190500"/>
                      <a:gd name="connsiteY2" fmla="*/ 19050 h 223837"/>
                      <a:gd name="connsiteX3" fmla="*/ 114300 w 190500"/>
                      <a:gd name="connsiteY3" fmla="*/ 47625 h 223837"/>
                      <a:gd name="connsiteX4" fmla="*/ 119063 w 190500"/>
                      <a:gd name="connsiteY4" fmla="*/ 61912 h 223837"/>
                      <a:gd name="connsiteX5" fmla="*/ 142875 w 190500"/>
                      <a:gd name="connsiteY5" fmla="*/ 90487 h 223837"/>
                      <a:gd name="connsiteX6" fmla="*/ 161925 w 190500"/>
                      <a:gd name="connsiteY6" fmla="*/ 114300 h 223837"/>
                      <a:gd name="connsiteX7" fmla="*/ 166688 w 190500"/>
                      <a:gd name="connsiteY7" fmla="*/ 133350 h 223837"/>
                      <a:gd name="connsiteX8" fmla="*/ 176213 w 190500"/>
                      <a:gd name="connsiteY8" fmla="*/ 161925 h 223837"/>
                      <a:gd name="connsiteX9" fmla="*/ 180975 w 190500"/>
                      <a:gd name="connsiteY9" fmla="*/ 180975 h 223837"/>
                      <a:gd name="connsiteX10" fmla="*/ 190500 w 190500"/>
                      <a:gd name="connsiteY10" fmla="*/ 209550 h 223837"/>
                      <a:gd name="connsiteX11" fmla="*/ 185738 w 190500"/>
                      <a:gd name="connsiteY11" fmla="*/ 223837 h 223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500" h="223837">
                        <a:moveTo>
                          <a:pt x="0" y="0"/>
                        </a:moveTo>
                        <a:cubicBezTo>
                          <a:pt x="7938" y="1587"/>
                          <a:pt x="16003" y="2632"/>
                          <a:pt x="23813" y="4762"/>
                        </a:cubicBezTo>
                        <a:cubicBezTo>
                          <a:pt x="90301" y="22894"/>
                          <a:pt x="18168" y="7442"/>
                          <a:pt x="76200" y="19050"/>
                        </a:cubicBezTo>
                        <a:cubicBezTo>
                          <a:pt x="94825" y="28363"/>
                          <a:pt x="100927" y="28903"/>
                          <a:pt x="114300" y="47625"/>
                        </a:cubicBezTo>
                        <a:cubicBezTo>
                          <a:pt x="117218" y="51710"/>
                          <a:pt x="116818" y="57422"/>
                          <a:pt x="119063" y="61912"/>
                        </a:cubicBezTo>
                        <a:cubicBezTo>
                          <a:pt x="125695" y="75175"/>
                          <a:pt x="132341" y="79953"/>
                          <a:pt x="142875" y="90487"/>
                        </a:cubicBezTo>
                        <a:cubicBezTo>
                          <a:pt x="158446" y="137198"/>
                          <a:pt x="133202" y="71215"/>
                          <a:pt x="161925" y="114300"/>
                        </a:cubicBezTo>
                        <a:cubicBezTo>
                          <a:pt x="165556" y="119746"/>
                          <a:pt x="164807" y="127081"/>
                          <a:pt x="166688" y="133350"/>
                        </a:cubicBezTo>
                        <a:cubicBezTo>
                          <a:pt x="169573" y="142967"/>
                          <a:pt x="173778" y="152184"/>
                          <a:pt x="176213" y="161925"/>
                        </a:cubicBezTo>
                        <a:cubicBezTo>
                          <a:pt x="177800" y="168275"/>
                          <a:pt x="179094" y="174706"/>
                          <a:pt x="180975" y="180975"/>
                        </a:cubicBezTo>
                        <a:cubicBezTo>
                          <a:pt x="183860" y="190592"/>
                          <a:pt x="190500" y="209550"/>
                          <a:pt x="190500" y="209550"/>
                        </a:cubicBezTo>
                        <a:lnTo>
                          <a:pt x="185738" y="223837"/>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88" name="Freeform 687"/>
                  <p:cNvSpPr/>
                  <p:nvPr/>
                </p:nvSpPr>
                <p:spPr>
                  <a:xfrm rot="19020000">
                    <a:off x="4141760" y="2151599"/>
                    <a:ext cx="28936" cy="386992"/>
                  </a:xfrm>
                  <a:custGeom>
                    <a:avLst/>
                    <a:gdLst>
                      <a:gd name="connsiteX0" fmla="*/ 0 w 28936"/>
                      <a:gd name="connsiteY0" fmla="*/ 0 h 371475"/>
                      <a:gd name="connsiteX1" fmla="*/ 19050 w 28936"/>
                      <a:gd name="connsiteY1" fmla="*/ 161925 h 371475"/>
                      <a:gd name="connsiteX2" fmla="*/ 28575 w 28936"/>
                      <a:gd name="connsiteY2" fmla="*/ 176212 h 371475"/>
                      <a:gd name="connsiteX3" fmla="*/ 23813 w 28936"/>
                      <a:gd name="connsiteY3" fmla="*/ 352425 h 371475"/>
                      <a:gd name="connsiteX4" fmla="*/ 14288 w 28936"/>
                      <a:gd name="connsiteY4" fmla="*/ 371475 h 371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36" h="371475">
                        <a:moveTo>
                          <a:pt x="0" y="0"/>
                        </a:moveTo>
                        <a:cubicBezTo>
                          <a:pt x="6350" y="53975"/>
                          <a:pt x="10351" y="108279"/>
                          <a:pt x="19050" y="161925"/>
                        </a:cubicBezTo>
                        <a:cubicBezTo>
                          <a:pt x="19966" y="167575"/>
                          <a:pt x="28432" y="170490"/>
                          <a:pt x="28575" y="176212"/>
                        </a:cubicBezTo>
                        <a:cubicBezTo>
                          <a:pt x="30044" y="234953"/>
                          <a:pt x="26747" y="293739"/>
                          <a:pt x="23813" y="352425"/>
                        </a:cubicBezTo>
                        <a:cubicBezTo>
                          <a:pt x="23237" y="363944"/>
                          <a:pt x="20409" y="365353"/>
                          <a:pt x="14288" y="371475"/>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89" name="Freeform 688"/>
                  <p:cNvSpPr/>
                  <p:nvPr/>
                </p:nvSpPr>
                <p:spPr>
                  <a:xfrm rot="17908355">
                    <a:off x="4133767" y="2284488"/>
                    <a:ext cx="161925" cy="195262"/>
                  </a:xfrm>
                  <a:custGeom>
                    <a:avLst/>
                    <a:gdLst>
                      <a:gd name="connsiteX0" fmla="*/ 161925 w 161925"/>
                      <a:gd name="connsiteY0" fmla="*/ 0 h 195262"/>
                      <a:gd name="connsiteX1" fmla="*/ 71437 w 161925"/>
                      <a:gd name="connsiteY1" fmla="*/ 100012 h 195262"/>
                      <a:gd name="connsiteX2" fmla="*/ 66675 w 161925"/>
                      <a:gd name="connsiteY2" fmla="*/ 114300 h 195262"/>
                      <a:gd name="connsiteX3" fmla="*/ 52387 w 161925"/>
                      <a:gd name="connsiteY3" fmla="*/ 128587 h 195262"/>
                      <a:gd name="connsiteX4" fmla="*/ 28575 w 161925"/>
                      <a:gd name="connsiteY4" fmla="*/ 152400 h 195262"/>
                      <a:gd name="connsiteX5" fmla="*/ 14287 w 161925"/>
                      <a:gd name="connsiteY5" fmla="*/ 180975 h 195262"/>
                      <a:gd name="connsiteX6" fmla="*/ 0 w 161925"/>
                      <a:gd name="connsiteY6" fmla="*/ 195262 h 195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925" h="195262">
                        <a:moveTo>
                          <a:pt x="161925" y="0"/>
                        </a:moveTo>
                        <a:cubicBezTo>
                          <a:pt x="131762" y="33337"/>
                          <a:pt x="100218" y="65475"/>
                          <a:pt x="71437" y="100012"/>
                        </a:cubicBezTo>
                        <a:cubicBezTo>
                          <a:pt x="68223" y="103869"/>
                          <a:pt x="69460" y="110123"/>
                          <a:pt x="66675" y="114300"/>
                        </a:cubicBezTo>
                        <a:cubicBezTo>
                          <a:pt x="62939" y="119904"/>
                          <a:pt x="56699" y="123413"/>
                          <a:pt x="52387" y="128587"/>
                        </a:cubicBezTo>
                        <a:cubicBezTo>
                          <a:pt x="32541" y="152402"/>
                          <a:pt x="54770" y="134936"/>
                          <a:pt x="28575" y="152400"/>
                        </a:cubicBezTo>
                        <a:cubicBezTo>
                          <a:pt x="23802" y="166718"/>
                          <a:pt x="24544" y="168666"/>
                          <a:pt x="14287" y="180975"/>
                        </a:cubicBezTo>
                        <a:cubicBezTo>
                          <a:pt x="9975" y="186149"/>
                          <a:pt x="0" y="195262"/>
                          <a:pt x="0" y="195262"/>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672" name="Freeform 671"/>
                <p:cNvSpPr/>
                <p:nvPr/>
              </p:nvSpPr>
              <p:spPr>
                <a:xfrm>
                  <a:off x="4343089" y="1899052"/>
                  <a:ext cx="60067" cy="743414"/>
                </a:xfrm>
                <a:custGeom>
                  <a:avLst/>
                  <a:gdLst>
                    <a:gd name="connsiteX0" fmla="*/ 0 w 28575"/>
                    <a:gd name="connsiteY0" fmla="*/ 0 h 461962"/>
                    <a:gd name="connsiteX1" fmla="*/ 9525 w 28575"/>
                    <a:gd name="connsiteY1" fmla="*/ 400050 h 461962"/>
                    <a:gd name="connsiteX2" fmla="*/ 23812 w 28575"/>
                    <a:gd name="connsiteY2" fmla="*/ 447675 h 461962"/>
                    <a:gd name="connsiteX3" fmla="*/ 28575 w 28575"/>
                    <a:gd name="connsiteY3" fmla="*/ 461962 h 461962"/>
                  </a:gdLst>
                  <a:ahLst/>
                  <a:cxnLst>
                    <a:cxn ang="0">
                      <a:pos x="connsiteX0" y="connsiteY0"/>
                    </a:cxn>
                    <a:cxn ang="0">
                      <a:pos x="connsiteX1" y="connsiteY1"/>
                    </a:cxn>
                    <a:cxn ang="0">
                      <a:pos x="connsiteX2" y="connsiteY2"/>
                    </a:cxn>
                    <a:cxn ang="0">
                      <a:pos x="connsiteX3" y="connsiteY3"/>
                    </a:cxn>
                  </a:cxnLst>
                  <a:rect l="l" t="t" r="r" b="b"/>
                  <a:pathLst>
                    <a:path w="28575" h="461962">
                      <a:moveTo>
                        <a:pt x="0" y="0"/>
                      </a:moveTo>
                      <a:cubicBezTo>
                        <a:pt x="3175" y="133350"/>
                        <a:pt x="4980" y="266740"/>
                        <a:pt x="9525" y="400050"/>
                      </a:cubicBezTo>
                      <a:cubicBezTo>
                        <a:pt x="9798" y="408070"/>
                        <a:pt x="22837" y="444751"/>
                        <a:pt x="23812" y="447675"/>
                      </a:cubicBezTo>
                      <a:lnTo>
                        <a:pt x="28575" y="461962"/>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73" name="Freeform 672"/>
                <p:cNvSpPr/>
                <p:nvPr/>
              </p:nvSpPr>
              <p:spPr>
                <a:xfrm>
                  <a:off x="4385762" y="2056177"/>
                  <a:ext cx="228600" cy="591447"/>
                </a:xfrm>
                <a:custGeom>
                  <a:avLst/>
                  <a:gdLst>
                    <a:gd name="connsiteX0" fmla="*/ 0 w 228600"/>
                    <a:gd name="connsiteY0" fmla="*/ 457200 h 457200"/>
                    <a:gd name="connsiteX1" fmla="*/ 4763 w 228600"/>
                    <a:gd name="connsiteY1" fmla="*/ 257175 h 457200"/>
                    <a:gd name="connsiteX2" fmla="*/ 14288 w 228600"/>
                    <a:gd name="connsiteY2" fmla="*/ 228600 h 457200"/>
                    <a:gd name="connsiteX3" fmla="*/ 19050 w 228600"/>
                    <a:gd name="connsiteY3" fmla="*/ 209550 h 457200"/>
                    <a:gd name="connsiteX4" fmla="*/ 28575 w 228600"/>
                    <a:gd name="connsiteY4" fmla="*/ 195262 h 457200"/>
                    <a:gd name="connsiteX5" fmla="*/ 38100 w 228600"/>
                    <a:gd name="connsiteY5" fmla="*/ 171450 h 457200"/>
                    <a:gd name="connsiteX6" fmla="*/ 52388 w 228600"/>
                    <a:gd name="connsiteY6" fmla="*/ 152400 h 457200"/>
                    <a:gd name="connsiteX7" fmla="*/ 71438 w 228600"/>
                    <a:gd name="connsiteY7" fmla="*/ 114300 h 457200"/>
                    <a:gd name="connsiteX8" fmla="*/ 100013 w 228600"/>
                    <a:gd name="connsiteY8" fmla="*/ 85725 h 457200"/>
                    <a:gd name="connsiteX9" fmla="*/ 119063 w 228600"/>
                    <a:gd name="connsiteY9" fmla="*/ 76200 h 457200"/>
                    <a:gd name="connsiteX10" fmla="*/ 147638 w 228600"/>
                    <a:gd name="connsiteY10" fmla="*/ 61912 h 457200"/>
                    <a:gd name="connsiteX11" fmla="*/ 161925 w 228600"/>
                    <a:gd name="connsiteY11" fmla="*/ 47625 h 457200"/>
                    <a:gd name="connsiteX12" fmla="*/ 176213 w 228600"/>
                    <a:gd name="connsiteY12" fmla="*/ 42862 h 457200"/>
                    <a:gd name="connsiteX13" fmla="*/ 190500 w 228600"/>
                    <a:gd name="connsiteY13" fmla="*/ 33337 h 457200"/>
                    <a:gd name="connsiteX14" fmla="*/ 209550 w 228600"/>
                    <a:gd name="connsiteY14" fmla="*/ 19050 h 457200"/>
                    <a:gd name="connsiteX15" fmla="*/ 228600 w 228600"/>
                    <a:gd name="connsiteY15" fmla="*/ 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8600" h="457200">
                      <a:moveTo>
                        <a:pt x="0" y="457200"/>
                      </a:moveTo>
                      <a:cubicBezTo>
                        <a:pt x="1588" y="390525"/>
                        <a:pt x="603" y="323739"/>
                        <a:pt x="4763" y="257175"/>
                      </a:cubicBezTo>
                      <a:cubicBezTo>
                        <a:pt x="5389" y="247154"/>
                        <a:pt x="11403" y="238217"/>
                        <a:pt x="14288" y="228600"/>
                      </a:cubicBezTo>
                      <a:cubicBezTo>
                        <a:pt x="16169" y="222331"/>
                        <a:pt x="16472" y="215566"/>
                        <a:pt x="19050" y="209550"/>
                      </a:cubicBezTo>
                      <a:cubicBezTo>
                        <a:pt x="21305" y="204289"/>
                        <a:pt x="26015" y="200382"/>
                        <a:pt x="28575" y="195262"/>
                      </a:cubicBezTo>
                      <a:cubicBezTo>
                        <a:pt x="32398" y="187616"/>
                        <a:pt x="33948" y="178923"/>
                        <a:pt x="38100" y="171450"/>
                      </a:cubicBezTo>
                      <a:cubicBezTo>
                        <a:pt x="41955" y="164511"/>
                        <a:pt x="48388" y="159256"/>
                        <a:pt x="52388" y="152400"/>
                      </a:cubicBezTo>
                      <a:cubicBezTo>
                        <a:pt x="59543" y="140135"/>
                        <a:pt x="59624" y="122176"/>
                        <a:pt x="71438" y="114300"/>
                      </a:cubicBezTo>
                      <a:cubicBezTo>
                        <a:pt x="124281" y="79070"/>
                        <a:pt x="37980" y="138896"/>
                        <a:pt x="100013" y="85725"/>
                      </a:cubicBezTo>
                      <a:cubicBezTo>
                        <a:pt x="105403" y="81105"/>
                        <a:pt x="112899" y="79722"/>
                        <a:pt x="119063" y="76200"/>
                      </a:cubicBezTo>
                      <a:cubicBezTo>
                        <a:pt x="144914" y="61428"/>
                        <a:pt x="121441" y="70645"/>
                        <a:pt x="147638" y="61912"/>
                      </a:cubicBezTo>
                      <a:cubicBezTo>
                        <a:pt x="152400" y="57150"/>
                        <a:pt x="156321" y="51361"/>
                        <a:pt x="161925" y="47625"/>
                      </a:cubicBezTo>
                      <a:cubicBezTo>
                        <a:pt x="166102" y="44840"/>
                        <a:pt x="171723" y="45107"/>
                        <a:pt x="176213" y="42862"/>
                      </a:cubicBezTo>
                      <a:cubicBezTo>
                        <a:pt x="181332" y="40302"/>
                        <a:pt x="185842" y="36664"/>
                        <a:pt x="190500" y="33337"/>
                      </a:cubicBezTo>
                      <a:cubicBezTo>
                        <a:pt x="196959" y="28723"/>
                        <a:pt x="203523" y="24216"/>
                        <a:pt x="209550" y="19050"/>
                      </a:cubicBezTo>
                      <a:lnTo>
                        <a:pt x="228600" y="0"/>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74" name="Freeform 673"/>
                <p:cNvSpPr/>
                <p:nvPr/>
              </p:nvSpPr>
              <p:spPr>
                <a:xfrm flipH="1">
                  <a:off x="4115538" y="1957353"/>
                  <a:ext cx="228600" cy="610285"/>
                </a:xfrm>
                <a:custGeom>
                  <a:avLst/>
                  <a:gdLst>
                    <a:gd name="connsiteX0" fmla="*/ 0 w 228600"/>
                    <a:gd name="connsiteY0" fmla="*/ 457200 h 457200"/>
                    <a:gd name="connsiteX1" fmla="*/ 4763 w 228600"/>
                    <a:gd name="connsiteY1" fmla="*/ 257175 h 457200"/>
                    <a:gd name="connsiteX2" fmla="*/ 14288 w 228600"/>
                    <a:gd name="connsiteY2" fmla="*/ 228600 h 457200"/>
                    <a:gd name="connsiteX3" fmla="*/ 19050 w 228600"/>
                    <a:gd name="connsiteY3" fmla="*/ 209550 h 457200"/>
                    <a:gd name="connsiteX4" fmla="*/ 28575 w 228600"/>
                    <a:gd name="connsiteY4" fmla="*/ 195262 h 457200"/>
                    <a:gd name="connsiteX5" fmla="*/ 38100 w 228600"/>
                    <a:gd name="connsiteY5" fmla="*/ 171450 h 457200"/>
                    <a:gd name="connsiteX6" fmla="*/ 52388 w 228600"/>
                    <a:gd name="connsiteY6" fmla="*/ 152400 h 457200"/>
                    <a:gd name="connsiteX7" fmla="*/ 71438 w 228600"/>
                    <a:gd name="connsiteY7" fmla="*/ 114300 h 457200"/>
                    <a:gd name="connsiteX8" fmla="*/ 100013 w 228600"/>
                    <a:gd name="connsiteY8" fmla="*/ 85725 h 457200"/>
                    <a:gd name="connsiteX9" fmla="*/ 119063 w 228600"/>
                    <a:gd name="connsiteY9" fmla="*/ 76200 h 457200"/>
                    <a:gd name="connsiteX10" fmla="*/ 147638 w 228600"/>
                    <a:gd name="connsiteY10" fmla="*/ 61912 h 457200"/>
                    <a:gd name="connsiteX11" fmla="*/ 161925 w 228600"/>
                    <a:gd name="connsiteY11" fmla="*/ 47625 h 457200"/>
                    <a:gd name="connsiteX12" fmla="*/ 176213 w 228600"/>
                    <a:gd name="connsiteY12" fmla="*/ 42862 h 457200"/>
                    <a:gd name="connsiteX13" fmla="*/ 190500 w 228600"/>
                    <a:gd name="connsiteY13" fmla="*/ 33337 h 457200"/>
                    <a:gd name="connsiteX14" fmla="*/ 209550 w 228600"/>
                    <a:gd name="connsiteY14" fmla="*/ 19050 h 457200"/>
                    <a:gd name="connsiteX15" fmla="*/ 228600 w 228600"/>
                    <a:gd name="connsiteY15" fmla="*/ 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8600" h="457200">
                      <a:moveTo>
                        <a:pt x="0" y="457200"/>
                      </a:moveTo>
                      <a:cubicBezTo>
                        <a:pt x="1588" y="390525"/>
                        <a:pt x="603" y="323739"/>
                        <a:pt x="4763" y="257175"/>
                      </a:cubicBezTo>
                      <a:cubicBezTo>
                        <a:pt x="5389" y="247154"/>
                        <a:pt x="11403" y="238217"/>
                        <a:pt x="14288" y="228600"/>
                      </a:cubicBezTo>
                      <a:cubicBezTo>
                        <a:pt x="16169" y="222331"/>
                        <a:pt x="16472" y="215566"/>
                        <a:pt x="19050" y="209550"/>
                      </a:cubicBezTo>
                      <a:cubicBezTo>
                        <a:pt x="21305" y="204289"/>
                        <a:pt x="26015" y="200382"/>
                        <a:pt x="28575" y="195262"/>
                      </a:cubicBezTo>
                      <a:cubicBezTo>
                        <a:pt x="32398" y="187616"/>
                        <a:pt x="33948" y="178923"/>
                        <a:pt x="38100" y="171450"/>
                      </a:cubicBezTo>
                      <a:cubicBezTo>
                        <a:pt x="41955" y="164511"/>
                        <a:pt x="48388" y="159256"/>
                        <a:pt x="52388" y="152400"/>
                      </a:cubicBezTo>
                      <a:cubicBezTo>
                        <a:pt x="59543" y="140135"/>
                        <a:pt x="59624" y="122176"/>
                        <a:pt x="71438" y="114300"/>
                      </a:cubicBezTo>
                      <a:cubicBezTo>
                        <a:pt x="124281" y="79070"/>
                        <a:pt x="37980" y="138896"/>
                        <a:pt x="100013" y="85725"/>
                      </a:cubicBezTo>
                      <a:cubicBezTo>
                        <a:pt x="105403" y="81105"/>
                        <a:pt x="112899" y="79722"/>
                        <a:pt x="119063" y="76200"/>
                      </a:cubicBezTo>
                      <a:cubicBezTo>
                        <a:pt x="144914" y="61428"/>
                        <a:pt x="121441" y="70645"/>
                        <a:pt x="147638" y="61912"/>
                      </a:cubicBezTo>
                      <a:cubicBezTo>
                        <a:pt x="152400" y="57150"/>
                        <a:pt x="156321" y="51361"/>
                        <a:pt x="161925" y="47625"/>
                      </a:cubicBezTo>
                      <a:cubicBezTo>
                        <a:pt x="166102" y="44840"/>
                        <a:pt x="171723" y="45107"/>
                        <a:pt x="176213" y="42862"/>
                      </a:cubicBezTo>
                      <a:cubicBezTo>
                        <a:pt x="181332" y="40302"/>
                        <a:pt x="185842" y="36664"/>
                        <a:pt x="190500" y="33337"/>
                      </a:cubicBezTo>
                      <a:cubicBezTo>
                        <a:pt x="196959" y="28723"/>
                        <a:pt x="203523" y="24216"/>
                        <a:pt x="209550" y="19050"/>
                      </a:cubicBezTo>
                      <a:lnTo>
                        <a:pt x="228600" y="0"/>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557" name="Group 556"/>
              <p:cNvGrpSpPr/>
              <p:nvPr/>
            </p:nvGrpSpPr>
            <p:grpSpPr>
              <a:xfrm>
                <a:off x="4663578" y="4430045"/>
                <a:ext cx="245170" cy="187822"/>
                <a:chOff x="4244203" y="3491469"/>
                <a:chExt cx="623017" cy="619091"/>
              </a:xfrm>
            </p:grpSpPr>
            <p:sp>
              <p:nvSpPr>
                <p:cNvPr id="615" name="Freeform 614"/>
                <p:cNvSpPr/>
                <p:nvPr/>
              </p:nvSpPr>
              <p:spPr>
                <a:xfrm>
                  <a:off x="4533900" y="3557009"/>
                  <a:ext cx="45719" cy="553551"/>
                </a:xfrm>
                <a:custGeom>
                  <a:avLst/>
                  <a:gdLst>
                    <a:gd name="connsiteX0" fmla="*/ 9525 w 52388"/>
                    <a:gd name="connsiteY0" fmla="*/ 848304 h 848304"/>
                    <a:gd name="connsiteX1" fmla="*/ 33338 w 52388"/>
                    <a:gd name="connsiteY1" fmla="*/ 824491 h 848304"/>
                    <a:gd name="connsiteX2" fmla="*/ 38100 w 52388"/>
                    <a:gd name="connsiteY2" fmla="*/ 795916 h 848304"/>
                    <a:gd name="connsiteX3" fmla="*/ 47625 w 52388"/>
                    <a:gd name="connsiteY3" fmla="*/ 762579 h 848304"/>
                    <a:gd name="connsiteX4" fmla="*/ 52388 w 52388"/>
                    <a:gd name="connsiteY4" fmla="*/ 743529 h 848304"/>
                    <a:gd name="connsiteX5" fmla="*/ 47625 w 52388"/>
                    <a:gd name="connsiteY5" fmla="*/ 629229 h 848304"/>
                    <a:gd name="connsiteX6" fmla="*/ 38100 w 52388"/>
                    <a:gd name="connsiteY6" fmla="*/ 610179 h 848304"/>
                    <a:gd name="connsiteX7" fmla="*/ 33338 w 52388"/>
                    <a:gd name="connsiteY7" fmla="*/ 572079 h 848304"/>
                    <a:gd name="connsiteX8" fmla="*/ 23813 w 52388"/>
                    <a:gd name="connsiteY8" fmla="*/ 500641 h 848304"/>
                    <a:gd name="connsiteX9" fmla="*/ 14288 w 52388"/>
                    <a:gd name="connsiteY9" fmla="*/ 376816 h 848304"/>
                    <a:gd name="connsiteX10" fmla="*/ 9525 w 52388"/>
                    <a:gd name="connsiteY10" fmla="*/ 348241 h 848304"/>
                    <a:gd name="connsiteX11" fmla="*/ 4763 w 52388"/>
                    <a:gd name="connsiteY11" fmla="*/ 333954 h 848304"/>
                    <a:gd name="connsiteX12" fmla="*/ 0 w 52388"/>
                    <a:gd name="connsiteY12" fmla="*/ 314904 h 848304"/>
                    <a:gd name="connsiteX13" fmla="*/ 4763 w 52388"/>
                    <a:gd name="connsiteY13" fmla="*/ 176791 h 848304"/>
                    <a:gd name="connsiteX14" fmla="*/ 19050 w 52388"/>
                    <a:gd name="connsiteY14" fmla="*/ 129166 h 848304"/>
                    <a:gd name="connsiteX15" fmla="*/ 28575 w 52388"/>
                    <a:gd name="connsiteY15" fmla="*/ 91066 h 848304"/>
                    <a:gd name="connsiteX16" fmla="*/ 23813 w 52388"/>
                    <a:gd name="connsiteY16" fmla="*/ 24391 h 848304"/>
                    <a:gd name="connsiteX17" fmla="*/ 19050 w 52388"/>
                    <a:gd name="connsiteY17" fmla="*/ 579 h 848304"/>
                    <a:gd name="connsiteX18" fmla="*/ 4763 w 52388"/>
                    <a:gd name="connsiteY18" fmla="*/ 10104 h 848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2388" h="848304">
                      <a:moveTo>
                        <a:pt x="9525" y="848304"/>
                      </a:moveTo>
                      <a:cubicBezTo>
                        <a:pt x="17463" y="840366"/>
                        <a:pt x="27963" y="834346"/>
                        <a:pt x="33338" y="824491"/>
                      </a:cubicBezTo>
                      <a:cubicBezTo>
                        <a:pt x="37962" y="816014"/>
                        <a:pt x="35929" y="805325"/>
                        <a:pt x="38100" y="795916"/>
                      </a:cubicBezTo>
                      <a:cubicBezTo>
                        <a:pt x="40699" y="784655"/>
                        <a:pt x="44584" y="773729"/>
                        <a:pt x="47625" y="762579"/>
                      </a:cubicBezTo>
                      <a:cubicBezTo>
                        <a:pt x="49347" y="756264"/>
                        <a:pt x="50800" y="749879"/>
                        <a:pt x="52388" y="743529"/>
                      </a:cubicBezTo>
                      <a:cubicBezTo>
                        <a:pt x="50800" y="705429"/>
                        <a:pt x="51688" y="667145"/>
                        <a:pt x="47625" y="629229"/>
                      </a:cubicBezTo>
                      <a:cubicBezTo>
                        <a:pt x="46869" y="622170"/>
                        <a:pt x="39822" y="617067"/>
                        <a:pt x="38100" y="610179"/>
                      </a:cubicBezTo>
                      <a:cubicBezTo>
                        <a:pt x="34996" y="597762"/>
                        <a:pt x="35030" y="584766"/>
                        <a:pt x="33338" y="572079"/>
                      </a:cubicBezTo>
                      <a:cubicBezTo>
                        <a:pt x="20193" y="473491"/>
                        <a:pt x="37460" y="609829"/>
                        <a:pt x="23813" y="500641"/>
                      </a:cubicBezTo>
                      <a:cubicBezTo>
                        <a:pt x="20508" y="444463"/>
                        <a:pt x="20811" y="425737"/>
                        <a:pt x="14288" y="376816"/>
                      </a:cubicBezTo>
                      <a:cubicBezTo>
                        <a:pt x="13012" y="367244"/>
                        <a:pt x="11620" y="357667"/>
                        <a:pt x="9525" y="348241"/>
                      </a:cubicBezTo>
                      <a:cubicBezTo>
                        <a:pt x="8436" y="343341"/>
                        <a:pt x="6142" y="338781"/>
                        <a:pt x="4763" y="333954"/>
                      </a:cubicBezTo>
                      <a:cubicBezTo>
                        <a:pt x="2965" y="327660"/>
                        <a:pt x="1588" y="321254"/>
                        <a:pt x="0" y="314904"/>
                      </a:cubicBezTo>
                      <a:cubicBezTo>
                        <a:pt x="1588" y="268866"/>
                        <a:pt x="1976" y="222772"/>
                        <a:pt x="4763" y="176791"/>
                      </a:cubicBezTo>
                      <a:cubicBezTo>
                        <a:pt x="5296" y="167991"/>
                        <a:pt x="17677" y="133286"/>
                        <a:pt x="19050" y="129166"/>
                      </a:cubicBezTo>
                      <a:cubicBezTo>
                        <a:pt x="26374" y="107195"/>
                        <a:pt x="22827" y="119810"/>
                        <a:pt x="28575" y="91066"/>
                      </a:cubicBezTo>
                      <a:cubicBezTo>
                        <a:pt x="26988" y="68841"/>
                        <a:pt x="26146" y="46550"/>
                        <a:pt x="23813" y="24391"/>
                      </a:cubicBezTo>
                      <a:cubicBezTo>
                        <a:pt x="22966" y="16341"/>
                        <a:pt x="25526" y="5436"/>
                        <a:pt x="19050" y="579"/>
                      </a:cubicBezTo>
                      <a:cubicBezTo>
                        <a:pt x="14471" y="-2855"/>
                        <a:pt x="4763" y="10104"/>
                        <a:pt x="4763" y="10104"/>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16" name="Freeform 615"/>
                <p:cNvSpPr/>
                <p:nvPr/>
              </p:nvSpPr>
              <p:spPr>
                <a:xfrm>
                  <a:off x="4371973" y="3852788"/>
                  <a:ext cx="199743" cy="45719"/>
                </a:xfrm>
                <a:custGeom>
                  <a:avLst/>
                  <a:gdLst>
                    <a:gd name="connsiteX0" fmla="*/ 171450 w 171450"/>
                    <a:gd name="connsiteY0" fmla="*/ 57219 h 57219"/>
                    <a:gd name="connsiteX1" fmla="*/ 114300 w 171450"/>
                    <a:gd name="connsiteY1" fmla="*/ 52457 h 57219"/>
                    <a:gd name="connsiteX2" fmla="*/ 100012 w 171450"/>
                    <a:gd name="connsiteY2" fmla="*/ 47694 h 57219"/>
                    <a:gd name="connsiteX3" fmla="*/ 71437 w 171450"/>
                    <a:gd name="connsiteY3" fmla="*/ 28644 h 57219"/>
                    <a:gd name="connsiteX4" fmla="*/ 61912 w 171450"/>
                    <a:gd name="connsiteY4" fmla="*/ 14357 h 57219"/>
                    <a:gd name="connsiteX5" fmla="*/ 42862 w 171450"/>
                    <a:gd name="connsiteY5" fmla="*/ 9594 h 57219"/>
                    <a:gd name="connsiteX6" fmla="*/ 0 w 171450"/>
                    <a:gd name="connsiteY6" fmla="*/ 69 h 57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450" h="57219">
                      <a:moveTo>
                        <a:pt x="171450" y="57219"/>
                      </a:moveTo>
                      <a:cubicBezTo>
                        <a:pt x="152400" y="55632"/>
                        <a:pt x="133248" y="54983"/>
                        <a:pt x="114300" y="52457"/>
                      </a:cubicBezTo>
                      <a:cubicBezTo>
                        <a:pt x="109324" y="51793"/>
                        <a:pt x="104189" y="50479"/>
                        <a:pt x="100012" y="47694"/>
                      </a:cubicBezTo>
                      <a:cubicBezTo>
                        <a:pt x="64337" y="23911"/>
                        <a:pt x="105411" y="39969"/>
                        <a:pt x="71437" y="28644"/>
                      </a:cubicBezTo>
                      <a:cubicBezTo>
                        <a:pt x="68262" y="23882"/>
                        <a:pt x="66674" y="17532"/>
                        <a:pt x="61912" y="14357"/>
                      </a:cubicBezTo>
                      <a:cubicBezTo>
                        <a:pt x="56466" y="10726"/>
                        <a:pt x="49131" y="11475"/>
                        <a:pt x="42862" y="9594"/>
                      </a:cubicBezTo>
                      <a:cubicBezTo>
                        <a:pt x="6093" y="-1437"/>
                        <a:pt x="26071" y="69"/>
                        <a:pt x="0" y="69"/>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17" name="Freeform 616"/>
                <p:cNvSpPr/>
                <p:nvPr/>
              </p:nvSpPr>
              <p:spPr>
                <a:xfrm>
                  <a:off x="4538663" y="3793728"/>
                  <a:ext cx="257494" cy="73422"/>
                </a:xfrm>
                <a:custGeom>
                  <a:avLst/>
                  <a:gdLst>
                    <a:gd name="connsiteX0" fmla="*/ 0 w 257494"/>
                    <a:gd name="connsiteY0" fmla="*/ 73422 h 73422"/>
                    <a:gd name="connsiteX1" fmla="*/ 47625 w 257494"/>
                    <a:gd name="connsiteY1" fmla="*/ 68660 h 73422"/>
                    <a:gd name="connsiteX2" fmla="*/ 71437 w 257494"/>
                    <a:gd name="connsiteY2" fmla="*/ 63897 h 73422"/>
                    <a:gd name="connsiteX3" fmla="*/ 100012 w 257494"/>
                    <a:gd name="connsiteY3" fmla="*/ 59135 h 73422"/>
                    <a:gd name="connsiteX4" fmla="*/ 123825 w 257494"/>
                    <a:gd name="connsiteY4" fmla="*/ 44847 h 73422"/>
                    <a:gd name="connsiteX5" fmla="*/ 138112 w 257494"/>
                    <a:gd name="connsiteY5" fmla="*/ 30560 h 73422"/>
                    <a:gd name="connsiteX6" fmla="*/ 152400 w 257494"/>
                    <a:gd name="connsiteY6" fmla="*/ 25797 h 73422"/>
                    <a:gd name="connsiteX7" fmla="*/ 195262 w 257494"/>
                    <a:gd name="connsiteY7" fmla="*/ 11510 h 73422"/>
                    <a:gd name="connsiteX8" fmla="*/ 242887 w 257494"/>
                    <a:gd name="connsiteY8" fmla="*/ 11510 h 73422"/>
                    <a:gd name="connsiteX9" fmla="*/ 247650 w 257494"/>
                    <a:gd name="connsiteY9" fmla="*/ 25797 h 73422"/>
                    <a:gd name="connsiteX10" fmla="*/ 257175 w 257494"/>
                    <a:gd name="connsiteY10" fmla="*/ 49610 h 73422"/>
                    <a:gd name="connsiteX11" fmla="*/ 242887 w 257494"/>
                    <a:gd name="connsiteY11" fmla="*/ 44847 h 73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7494" h="73422">
                      <a:moveTo>
                        <a:pt x="0" y="73422"/>
                      </a:moveTo>
                      <a:cubicBezTo>
                        <a:pt x="15875" y="71835"/>
                        <a:pt x="31811" y="70769"/>
                        <a:pt x="47625" y="68660"/>
                      </a:cubicBezTo>
                      <a:cubicBezTo>
                        <a:pt x="55649" y="67590"/>
                        <a:pt x="63473" y="65345"/>
                        <a:pt x="71437" y="63897"/>
                      </a:cubicBezTo>
                      <a:cubicBezTo>
                        <a:pt x="80938" y="62170"/>
                        <a:pt x="90487" y="60722"/>
                        <a:pt x="100012" y="59135"/>
                      </a:cubicBezTo>
                      <a:cubicBezTo>
                        <a:pt x="107950" y="54372"/>
                        <a:pt x="116420" y="50401"/>
                        <a:pt x="123825" y="44847"/>
                      </a:cubicBezTo>
                      <a:cubicBezTo>
                        <a:pt x="129213" y="40806"/>
                        <a:pt x="132508" y="34296"/>
                        <a:pt x="138112" y="30560"/>
                      </a:cubicBezTo>
                      <a:cubicBezTo>
                        <a:pt x="142289" y="27775"/>
                        <a:pt x="147910" y="28042"/>
                        <a:pt x="152400" y="25797"/>
                      </a:cubicBezTo>
                      <a:cubicBezTo>
                        <a:pt x="185881" y="9056"/>
                        <a:pt x="142213" y="20351"/>
                        <a:pt x="195262" y="11510"/>
                      </a:cubicBezTo>
                      <a:cubicBezTo>
                        <a:pt x="214113" y="-1057"/>
                        <a:pt x="214248" y="-6389"/>
                        <a:pt x="242887" y="11510"/>
                      </a:cubicBezTo>
                      <a:cubicBezTo>
                        <a:pt x="247144" y="14171"/>
                        <a:pt x="245887" y="21097"/>
                        <a:pt x="247650" y="25797"/>
                      </a:cubicBezTo>
                      <a:cubicBezTo>
                        <a:pt x="250652" y="33802"/>
                        <a:pt x="259249" y="41316"/>
                        <a:pt x="257175" y="49610"/>
                      </a:cubicBezTo>
                      <a:cubicBezTo>
                        <a:pt x="255957" y="54480"/>
                        <a:pt x="242887" y="44847"/>
                        <a:pt x="242887" y="44847"/>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18" name="Freeform 617"/>
                <p:cNvSpPr/>
                <p:nvPr/>
              </p:nvSpPr>
              <p:spPr>
                <a:xfrm>
                  <a:off x="4305300" y="3681281"/>
                  <a:ext cx="228600" cy="38232"/>
                </a:xfrm>
                <a:custGeom>
                  <a:avLst/>
                  <a:gdLst>
                    <a:gd name="connsiteX0" fmla="*/ 228600 w 228600"/>
                    <a:gd name="connsiteY0" fmla="*/ 38232 h 38232"/>
                    <a:gd name="connsiteX1" fmla="*/ 142875 w 228600"/>
                    <a:gd name="connsiteY1" fmla="*/ 33469 h 38232"/>
                    <a:gd name="connsiteX2" fmla="*/ 123825 w 228600"/>
                    <a:gd name="connsiteY2" fmla="*/ 23944 h 38232"/>
                    <a:gd name="connsiteX3" fmla="*/ 85725 w 228600"/>
                    <a:gd name="connsiteY3" fmla="*/ 14419 h 38232"/>
                    <a:gd name="connsiteX4" fmla="*/ 71438 w 228600"/>
                    <a:gd name="connsiteY4" fmla="*/ 4894 h 38232"/>
                    <a:gd name="connsiteX5" fmla="*/ 0 w 228600"/>
                    <a:gd name="connsiteY5" fmla="*/ 132 h 38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8600" h="38232">
                      <a:moveTo>
                        <a:pt x="228600" y="38232"/>
                      </a:moveTo>
                      <a:cubicBezTo>
                        <a:pt x="200025" y="36644"/>
                        <a:pt x="171232" y="37336"/>
                        <a:pt x="142875" y="33469"/>
                      </a:cubicBezTo>
                      <a:cubicBezTo>
                        <a:pt x="135841" y="32510"/>
                        <a:pt x="130560" y="26189"/>
                        <a:pt x="123825" y="23944"/>
                      </a:cubicBezTo>
                      <a:cubicBezTo>
                        <a:pt x="107516" y="18508"/>
                        <a:pt x="99985" y="21549"/>
                        <a:pt x="85725" y="14419"/>
                      </a:cubicBezTo>
                      <a:cubicBezTo>
                        <a:pt x="80606" y="11859"/>
                        <a:pt x="76960" y="6400"/>
                        <a:pt x="71438" y="4894"/>
                      </a:cubicBezTo>
                      <a:cubicBezTo>
                        <a:pt x="48923" y="-1246"/>
                        <a:pt x="23031" y="132"/>
                        <a:pt x="0" y="132"/>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619" name="Group 618"/>
                <p:cNvGrpSpPr/>
                <p:nvPr/>
              </p:nvGrpSpPr>
              <p:grpSpPr>
                <a:xfrm>
                  <a:off x="4273899" y="3851677"/>
                  <a:ext cx="136981" cy="125191"/>
                  <a:chOff x="4195407" y="3792530"/>
                  <a:chExt cx="170046" cy="208000"/>
                </a:xfrm>
              </p:grpSpPr>
              <p:sp>
                <p:nvSpPr>
                  <p:cNvPr id="668" name="Oval 667"/>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69" name="Oval 668"/>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70" name="Oval 669"/>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620" name="Group 619"/>
                <p:cNvGrpSpPr/>
                <p:nvPr/>
              </p:nvGrpSpPr>
              <p:grpSpPr>
                <a:xfrm rot="2351319">
                  <a:off x="4244203" y="3578822"/>
                  <a:ext cx="117967" cy="137434"/>
                  <a:chOff x="4237501" y="3382087"/>
                  <a:chExt cx="170046" cy="208000"/>
                </a:xfrm>
              </p:grpSpPr>
              <p:sp>
                <p:nvSpPr>
                  <p:cNvPr id="665" name="Oval 664"/>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66" name="Oval 665"/>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67" name="Oval 666"/>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621" name="Group 620"/>
                <p:cNvGrpSpPr/>
                <p:nvPr/>
              </p:nvGrpSpPr>
              <p:grpSpPr>
                <a:xfrm rot="11218135">
                  <a:off x="4750031" y="3755238"/>
                  <a:ext cx="117189" cy="143363"/>
                  <a:chOff x="4237501" y="3382087"/>
                  <a:chExt cx="170046" cy="208000"/>
                </a:xfrm>
              </p:grpSpPr>
              <p:sp>
                <p:nvSpPr>
                  <p:cNvPr id="662" name="Oval 661"/>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63" name="Oval 662"/>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64" name="Oval 663"/>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622" name="Group 621"/>
                <p:cNvGrpSpPr/>
                <p:nvPr/>
              </p:nvGrpSpPr>
              <p:grpSpPr>
                <a:xfrm rot="5224720">
                  <a:off x="4538345" y="3460860"/>
                  <a:ext cx="98853" cy="160071"/>
                  <a:chOff x="4237501" y="3382087"/>
                  <a:chExt cx="170046" cy="208000"/>
                </a:xfrm>
              </p:grpSpPr>
              <p:sp>
                <p:nvSpPr>
                  <p:cNvPr id="659" name="Oval 658"/>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60" name="Oval 659"/>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61" name="Oval 660"/>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623" name="Group 622"/>
                <p:cNvGrpSpPr/>
                <p:nvPr/>
              </p:nvGrpSpPr>
              <p:grpSpPr>
                <a:xfrm rot="14416668">
                  <a:off x="4603042" y="3834310"/>
                  <a:ext cx="117189" cy="143363"/>
                  <a:chOff x="4237501" y="3382087"/>
                  <a:chExt cx="170046" cy="208000"/>
                </a:xfrm>
              </p:grpSpPr>
              <p:sp>
                <p:nvSpPr>
                  <p:cNvPr id="656" name="Oval 655"/>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57" name="Oval 656"/>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58" name="Oval 657"/>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624" name="Group 623"/>
                <p:cNvGrpSpPr/>
                <p:nvPr/>
              </p:nvGrpSpPr>
              <p:grpSpPr>
                <a:xfrm rot="3034340">
                  <a:off x="4640381" y="3672804"/>
                  <a:ext cx="117189" cy="143363"/>
                  <a:chOff x="4237501" y="3382087"/>
                  <a:chExt cx="170046" cy="208000"/>
                </a:xfrm>
              </p:grpSpPr>
              <p:sp>
                <p:nvSpPr>
                  <p:cNvPr id="653" name="Oval 652"/>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54" name="Oval 653"/>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55" name="Oval 654"/>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625" name="Group 624"/>
                <p:cNvGrpSpPr/>
                <p:nvPr/>
              </p:nvGrpSpPr>
              <p:grpSpPr>
                <a:xfrm rot="13916013">
                  <a:off x="4398206" y="3909923"/>
                  <a:ext cx="136981" cy="125191"/>
                  <a:chOff x="4195407" y="3792530"/>
                  <a:chExt cx="170046" cy="208000"/>
                </a:xfrm>
              </p:grpSpPr>
              <p:sp>
                <p:nvSpPr>
                  <p:cNvPr id="650" name="Oval 649"/>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51" name="Oval 650"/>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52" name="Oval 651"/>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626" name="Group 625"/>
                <p:cNvGrpSpPr/>
                <p:nvPr/>
              </p:nvGrpSpPr>
              <p:grpSpPr>
                <a:xfrm rot="4035087">
                  <a:off x="4360198" y="3785574"/>
                  <a:ext cx="136981" cy="125191"/>
                  <a:chOff x="4195407" y="3792530"/>
                  <a:chExt cx="170046" cy="208000"/>
                </a:xfrm>
              </p:grpSpPr>
              <p:sp>
                <p:nvSpPr>
                  <p:cNvPr id="647" name="Oval 646"/>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48" name="Oval 647"/>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49" name="Oval 648"/>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627" name="Group 626"/>
                <p:cNvGrpSpPr/>
                <p:nvPr/>
              </p:nvGrpSpPr>
              <p:grpSpPr>
                <a:xfrm rot="14498781">
                  <a:off x="4314601" y="3697106"/>
                  <a:ext cx="117967" cy="137434"/>
                  <a:chOff x="4237501" y="3382087"/>
                  <a:chExt cx="170046" cy="208000"/>
                </a:xfrm>
              </p:grpSpPr>
              <p:sp>
                <p:nvSpPr>
                  <p:cNvPr id="644" name="Oval 643"/>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45" name="Oval 644"/>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46" name="Oval 645"/>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628" name="Group 627"/>
                <p:cNvGrpSpPr/>
                <p:nvPr/>
              </p:nvGrpSpPr>
              <p:grpSpPr>
                <a:xfrm rot="5965306">
                  <a:off x="4390375" y="3582974"/>
                  <a:ext cx="117967" cy="137434"/>
                  <a:chOff x="4237501" y="3382087"/>
                  <a:chExt cx="170046" cy="208000"/>
                </a:xfrm>
              </p:grpSpPr>
              <p:sp>
                <p:nvSpPr>
                  <p:cNvPr id="641" name="Oval 640"/>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42" name="Oval 641"/>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43" name="Oval 642"/>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629" name="Group 628"/>
                <p:cNvGrpSpPr/>
                <p:nvPr/>
              </p:nvGrpSpPr>
              <p:grpSpPr>
                <a:xfrm rot="13916013">
                  <a:off x="4478082" y="3738319"/>
                  <a:ext cx="136981" cy="125191"/>
                  <a:chOff x="4195407" y="3792530"/>
                  <a:chExt cx="170046" cy="208000"/>
                </a:xfrm>
              </p:grpSpPr>
              <p:sp>
                <p:nvSpPr>
                  <p:cNvPr id="638" name="Oval 637"/>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39" name="Oval 638"/>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40" name="Oval 639"/>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630" name="Group 629"/>
                <p:cNvGrpSpPr/>
                <p:nvPr/>
              </p:nvGrpSpPr>
              <p:grpSpPr>
                <a:xfrm rot="5665875">
                  <a:off x="4511476" y="3579815"/>
                  <a:ext cx="136981" cy="125191"/>
                  <a:chOff x="4195407" y="3792530"/>
                  <a:chExt cx="170046" cy="208000"/>
                </a:xfrm>
              </p:grpSpPr>
              <p:sp>
                <p:nvSpPr>
                  <p:cNvPr id="635" name="Oval 634"/>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36" name="Oval 635"/>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37" name="Oval 636"/>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631" name="Oval 630"/>
                <p:cNvSpPr/>
                <p:nvPr/>
              </p:nvSpPr>
              <p:spPr>
                <a:xfrm>
                  <a:off x="4328308" y="3629438"/>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32" name="Oval 631"/>
                <p:cNvSpPr/>
                <p:nvPr/>
              </p:nvSpPr>
              <p:spPr>
                <a:xfrm>
                  <a:off x="4756938" y="3781838"/>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33" name="Oval 632"/>
                <p:cNvSpPr/>
                <p:nvPr/>
              </p:nvSpPr>
              <p:spPr>
                <a:xfrm>
                  <a:off x="4371177" y="3924712"/>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34" name="Oval 633"/>
                <p:cNvSpPr/>
                <p:nvPr/>
              </p:nvSpPr>
              <p:spPr>
                <a:xfrm>
                  <a:off x="4552380" y="3601322"/>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558" name="Group 557"/>
              <p:cNvGrpSpPr/>
              <p:nvPr/>
            </p:nvGrpSpPr>
            <p:grpSpPr>
              <a:xfrm>
                <a:off x="4882302" y="4281444"/>
                <a:ext cx="245170" cy="187822"/>
                <a:chOff x="4244203" y="3491469"/>
                <a:chExt cx="623017" cy="619091"/>
              </a:xfrm>
            </p:grpSpPr>
            <p:sp>
              <p:nvSpPr>
                <p:cNvPr id="559" name="Freeform 558"/>
                <p:cNvSpPr/>
                <p:nvPr/>
              </p:nvSpPr>
              <p:spPr>
                <a:xfrm>
                  <a:off x="4533900" y="3557009"/>
                  <a:ext cx="45719" cy="553551"/>
                </a:xfrm>
                <a:custGeom>
                  <a:avLst/>
                  <a:gdLst>
                    <a:gd name="connsiteX0" fmla="*/ 9525 w 52388"/>
                    <a:gd name="connsiteY0" fmla="*/ 848304 h 848304"/>
                    <a:gd name="connsiteX1" fmla="*/ 33338 w 52388"/>
                    <a:gd name="connsiteY1" fmla="*/ 824491 h 848304"/>
                    <a:gd name="connsiteX2" fmla="*/ 38100 w 52388"/>
                    <a:gd name="connsiteY2" fmla="*/ 795916 h 848304"/>
                    <a:gd name="connsiteX3" fmla="*/ 47625 w 52388"/>
                    <a:gd name="connsiteY3" fmla="*/ 762579 h 848304"/>
                    <a:gd name="connsiteX4" fmla="*/ 52388 w 52388"/>
                    <a:gd name="connsiteY4" fmla="*/ 743529 h 848304"/>
                    <a:gd name="connsiteX5" fmla="*/ 47625 w 52388"/>
                    <a:gd name="connsiteY5" fmla="*/ 629229 h 848304"/>
                    <a:gd name="connsiteX6" fmla="*/ 38100 w 52388"/>
                    <a:gd name="connsiteY6" fmla="*/ 610179 h 848304"/>
                    <a:gd name="connsiteX7" fmla="*/ 33338 w 52388"/>
                    <a:gd name="connsiteY7" fmla="*/ 572079 h 848304"/>
                    <a:gd name="connsiteX8" fmla="*/ 23813 w 52388"/>
                    <a:gd name="connsiteY8" fmla="*/ 500641 h 848304"/>
                    <a:gd name="connsiteX9" fmla="*/ 14288 w 52388"/>
                    <a:gd name="connsiteY9" fmla="*/ 376816 h 848304"/>
                    <a:gd name="connsiteX10" fmla="*/ 9525 w 52388"/>
                    <a:gd name="connsiteY10" fmla="*/ 348241 h 848304"/>
                    <a:gd name="connsiteX11" fmla="*/ 4763 w 52388"/>
                    <a:gd name="connsiteY11" fmla="*/ 333954 h 848304"/>
                    <a:gd name="connsiteX12" fmla="*/ 0 w 52388"/>
                    <a:gd name="connsiteY12" fmla="*/ 314904 h 848304"/>
                    <a:gd name="connsiteX13" fmla="*/ 4763 w 52388"/>
                    <a:gd name="connsiteY13" fmla="*/ 176791 h 848304"/>
                    <a:gd name="connsiteX14" fmla="*/ 19050 w 52388"/>
                    <a:gd name="connsiteY14" fmla="*/ 129166 h 848304"/>
                    <a:gd name="connsiteX15" fmla="*/ 28575 w 52388"/>
                    <a:gd name="connsiteY15" fmla="*/ 91066 h 848304"/>
                    <a:gd name="connsiteX16" fmla="*/ 23813 w 52388"/>
                    <a:gd name="connsiteY16" fmla="*/ 24391 h 848304"/>
                    <a:gd name="connsiteX17" fmla="*/ 19050 w 52388"/>
                    <a:gd name="connsiteY17" fmla="*/ 579 h 848304"/>
                    <a:gd name="connsiteX18" fmla="*/ 4763 w 52388"/>
                    <a:gd name="connsiteY18" fmla="*/ 10104 h 848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2388" h="848304">
                      <a:moveTo>
                        <a:pt x="9525" y="848304"/>
                      </a:moveTo>
                      <a:cubicBezTo>
                        <a:pt x="17463" y="840366"/>
                        <a:pt x="27963" y="834346"/>
                        <a:pt x="33338" y="824491"/>
                      </a:cubicBezTo>
                      <a:cubicBezTo>
                        <a:pt x="37962" y="816014"/>
                        <a:pt x="35929" y="805325"/>
                        <a:pt x="38100" y="795916"/>
                      </a:cubicBezTo>
                      <a:cubicBezTo>
                        <a:pt x="40699" y="784655"/>
                        <a:pt x="44584" y="773729"/>
                        <a:pt x="47625" y="762579"/>
                      </a:cubicBezTo>
                      <a:cubicBezTo>
                        <a:pt x="49347" y="756264"/>
                        <a:pt x="50800" y="749879"/>
                        <a:pt x="52388" y="743529"/>
                      </a:cubicBezTo>
                      <a:cubicBezTo>
                        <a:pt x="50800" y="705429"/>
                        <a:pt x="51688" y="667145"/>
                        <a:pt x="47625" y="629229"/>
                      </a:cubicBezTo>
                      <a:cubicBezTo>
                        <a:pt x="46869" y="622170"/>
                        <a:pt x="39822" y="617067"/>
                        <a:pt x="38100" y="610179"/>
                      </a:cubicBezTo>
                      <a:cubicBezTo>
                        <a:pt x="34996" y="597762"/>
                        <a:pt x="35030" y="584766"/>
                        <a:pt x="33338" y="572079"/>
                      </a:cubicBezTo>
                      <a:cubicBezTo>
                        <a:pt x="20193" y="473491"/>
                        <a:pt x="37460" y="609829"/>
                        <a:pt x="23813" y="500641"/>
                      </a:cubicBezTo>
                      <a:cubicBezTo>
                        <a:pt x="20508" y="444463"/>
                        <a:pt x="20811" y="425737"/>
                        <a:pt x="14288" y="376816"/>
                      </a:cubicBezTo>
                      <a:cubicBezTo>
                        <a:pt x="13012" y="367244"/>
                        <a:pt x="11620" y="357667"/>
                        <a:pt x="9525" y="348241"/>
                      </a:cubicBezTo>
                      <a:cubicBezTo>
                        <a:pt x="8436" y="343341"/>
                        <a:pt x="6142" y="338781"/>
                        <a:pt x="4763" y="333954"/>
                      </a:cubicBezTo>
                      <a:cubicBezTo>
                        <a:pt x="2965" y="327660"/>
                        <a:pt x="1588" y="321254"/>
                        <a:pt x="0" y="314904"/>
                      </a:cubicBezTo>
                      <a:cubicBezTo>
                        <a:pt x="1588" y="268866"/>
                        <a:pt x="1976" y="222772"/>
                        <a:pt x="4763" y="176791"/>
                      </a:cubicBezTo>
                      <a:cubicBezTo>
                        <a:pt x="5296" y="167991"/>
                        <a:pt x="17677" y="133286"/>
                        <a:pt x="19050" y="129166"/>
                      </a:cubicBezTo>
                      <a:cubicBezTo>
                        <a:pt x="26374" y="107195"/>
                        <a:pt x="22827" y="119810"/>
                        <a:pt x="28575" y="91066"/>
                      </a:cubicBezTo>
                      <a:cubicBezTo>
                        <a:pt x="26988" y="68841"/>
                        <a:pt x="26146" y="46550"/>
                        <a:pt x="23813" y="24391"/>
                      </a:cubicBezTo>
                      <a:cubicBezTo>
                        <a:pt x="22966" y="16341"/>
                        <a:pt x="25526" y="5436"/>
                        <a:pt x="19050" y="579"/>
                      </a:cubicBezTo>
                      <a:cubicBezTo>
                        <a:pt x="14471" y="-2855"/>
                        <a:pt x="4763" y="10104"/>
                        <a:pt x="4763" y="10104"/>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60" name="Freeform 559"/>
                <p:cNvSpPr/>
                <p:nvPr/>
              </p:nvSpPr>
              <p:spPr>
                <a:xfrm>
                  <a:off x="4371973" y="3852788"/>
                  <a:ext cx="199743" cy="45719"/>
                </a:xfrm>
                <a:custGeom>
                  <a:avLst/>
                  <a:gdLst>
                    <a:gd name="connsiteX0" fmla="*/ 171450 w 171450"/>
                    <a:gd name="connsiteY0" fmla="*/ 57219 h 57219"/>
                    <a:gd name="connsiteX1" fmla="*/ 114300 w 171450"/>
                    <a:gd name="connsiteY1" fmla="*/ 52457 h 57219"/>
                    <a:gd name="connsiteX2" fmla="*/ 100012 w 171450"/>
                    <a:gd name="connsiteY2" fmla="*/ 47694 h 57219"/>
                    <a:gd name="connsiteX3" fmla="*/ 71437 w 171450"/>
                    <a:gd name="connsiteY3" fmla="*/ 28644 h 57219"/>
                    <a:gd name="connsiteX4" fmla="*/ 61912 w 171450"/>
                    <a:gd name="connsiteY4" fmla="*/ 14357 h 57219"/>
                    <a:gd name="connsiteX5" fmla="*/ 42862 w 171450"/>
                    <a:gd name="connsiteY5" fmla="*/ 9594 h 57219"/>
                    <a:gd name="connsiteX6" fmla="*/ 0 w 171450"/>
                    <a:gd name="connsiteY6" fmla="*/ 69 h 57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450" h="57219">
                      <a:moveTo>
                        <a:pt x="171450" y="57219"/>
                      </a:moveTo>
                      <a:cubicBezTo>
                        <a:pt x="152400" y="55632"/>
                        <a:pt x="133248" y="54983"/>
                        <a:pt x="114300" y="52457"/>
                      </a:cubicBezTo>
                      <a:cubicBezTo>
                        <a:pt x="109324" y="51793"/>
                        <a:pt x="104189" y="50479"/>
                        <a:pt x="100012" y="47694"/>
                      </a:cubicBezTo>
                      <a:cubicBezTo>
                        <a:pt x="64337" y="23911"/>
                        <a:pt x="105411" y="39969"/>
                        <a:pt x="71437" y="28644"/>
                      </a:cubicBezTo>
                      <a:cubicBezTo>
                        <a:pt x="68262" y="23882"/>
                        <a:pt x="66674" y="17532"/>
                        <a:pt x="61912" y="14357"/>
                      </a:cubicBezTo>
                      <a:cubicBezTo>
                        <a:pt x="56466" y="10726"/>
                        <a:pt x="49131" y="11475"/>
                        <a:pt x="42862" y="9594"/>
                      </a:cubicBezTo>
                      <a:cubicBezTo>
                        <a:pt x="6093" y="-1437"/>
                        <a:pt x="26071" y="69"/>
                        <a:pt x="0" y="69"/>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61" name="Freeform 560"/>
                <p:cNvSpPr/>
                <p:nvPr/>
              </p:nvSpPr>
              <p:spPr>
                <a:xfrm>
                  <a:off x="4538663" y="3793728"/>
                  <a:ext cx="257494" cy="73422"/>
                </a:xfrm>
                <a:custGeom>
                  <a:avLst/>
                  <a:gdLst>
                    <a:gd name="connsiteX0" fmla="*/ 0 w 257494"/>
                    <a:gd name="connsiteY0" fmla="*/ 73422 h 73422"/>
                    <a:gd name="connsiteX1" fmla="*/ 47625 w 257494"/>
                    <a:gd name="connsiteY1" fmla="*/ 68660 h 73422"/>
                    <a:gd name="connsiteX2" fmla="*/ 71437 w 257494"/>
                    <a:gd name="connsiteY2" fmla="*/ 63897 h 73422"/>
                    <a:gd name="connsiteX3" fmla="*/ 100012 w 257494"/>
                    <a:gd name="connsiteY3" fmla="*/ 59135 h 73422"/>
                    <a:gd name="connsiteX4" fmla="*/ 123825 w 257494"/>
                    <a:gd name="connsiteY4" fmla="*/ 44847 h 73422"/>
                    <a:gd name="connsiteX5" fmla="*/ 138112 w 257494"/>
                    <a:gd name="connsiteY5" fmla="*/ 30560 h 73422"/>
                    <a:gd name="connsiteX6" fmla="*/ 152400 w 257494"/>
                    <a:gd name="connsiteY6" fmla="*/ 25797 h 73422"/>
                    <a:gd name="connsiteX7" fmla="*/ 195262 w 257494"/>
                    <a:gd name="connsiteY7" fmla="*/ 11510 h 73422"/>
                    <a:gd name="connsiteX8" fmla="*/ 242887 w 257494"/>
                    <a:gd name="connsiteY8" fmla="*/ 11510 h 73422"/>
                    <a:gd name="connsiteX9" fmla="*/ 247650 w 257494"/>
                    <a:gd name="connsiteY9" fmla="*/ 25797 h 73422"/>
                    <a:gd name="connsiteX10" fmla="*/ 257175 w 257494"/>
                    <a:gd name="connsiteY10" fmla="*/ 49610 h 73422"/>
                    <a:gd name="connsiteX11" fmla="*/ 242887 w 257494"/>
                    <a:gd name="connsiteY11" fmla="*/ 44847 h 73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7494" h="73422">
                      <a:moveTo>
                        <a:pt x="0" y="73422"/>
                      </a:moveTo>
                      <a:cubicBezTo>
                        <a:pt x="15875" y="71835"/>
                        <a:pt x="31811" y="70769"/>
                        <a:pt x="47625" y="68660"/>
                      </a:cubicBezTo>
                      <a:cubicBezTo>
                        <a:pt x="55649" y="67590"/>
                        <a:pt x="63473" y="65345"/>
                        <a:pt x="71437" y="63897"/>
                      </a:cubicBezTo>
                      <a:cubicBezTo>
                        <a:pt x="80938" y="62170"/>
                        <a:pt x="90487" y="60722"/>
                        <a:pt x="100012" y="59135"/>
                      </a:cubicBezTo>
                      <a:cubicBezTo>
                        <a:pt x="107950" y="54372"/>
                        <a:pt x="116420" y="50401"/>
                        <a:pt x="123825" y="44847"/>
                      </a:cubicBezTo>
                      <a:cubicBezTo>
                        <a:pt x="129213" y="40806"/>
                        <a:pt x="132508" y="34296"/>
                        <a:pt x="138112" y="30560"/>
                      </a:cubicBezTo>
                      <a:cubicBezTo>
                        <a:pt x="142289" y="27775"/>
                        <a:pt x="147910" y="28042"/>
                        <a:pt x="152400" y="25797"/>
                      </a:cubicBezTo>
                      <a:cubicBezTo>
                        <a:pt x="185881" y="9056"/>
                        <a:pt x="142213" y="20351"/>
                        <a:pt x="195262" y="11510"/>
                      </a:cubicBezTo>
                      <a:cubicBezTo>
                        <a:pt x="214113" y="-1057"/>
                        <a:pt x="214248" y="-6389"/>
                        <a:pt x="242887" y="11510"/>
                      </a:cubicBezTo>
                      <a:cubicBezTo>
                        <a:pt x="247144" y="14171"/>
                        <a:pt x="245887" y="21097"/>
                        <a:pt x="247650" y="25797"/>
                      </a:cubicBezTo>
                      <a:cubicBezTo>
                        <a:pt x="250652" y="33802"/>
                        <a:pt x="259249" y="41316"/>
                        <a:pt x="257175" y="49610"/>
                      </a:cubicBezTo>
                      <a:cubicBezTo>
                        <a:pt x="255957" y="54480"/>
                        <a:pt x="242887" y="44847"/>
                        <a:pt x="242887" y="44847"/>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62" name="Freeform 561"/>
                <p:cNvSpPr/>
                <p:nvPr/>
              </p:nvSpPr>
              <p:spPr>
                <a:xfrm>
                  <a:off x="4305300" y="3681281"/>
                  <a:ext cx="228600" cy="38232"/>
                </a:xfrm>
                <a:custGeom>
                  <a:avLst/>
                  <a:gdLst>
                    <a:gd name="connsiteX0" fmla="*/ 228600 w 228600"/>
                    <a:gd name="connsiteY0" fmla="*/ 38232 h 38232"/>
                    <a:gd name="connsiteX1" fmla="*/ 142875 w 228600"/>
                    <a:gd name="connsiteY1" fmla="*/ 33469 h 38232"/>
                    <a:gd name="connsiteX2" fmla="*/ 123825 w 228600"/>
                    <a:gd name="connsiteY2" fmla="*/ 23944 h 38232"/>
                    <a:gd name="connsiteX3" fmla="*/ 85725 w 228600"/>
                    <a:gd name="connsiteY3" fmla="*/ 14419 h 38232"/>
                    <a:gd name="connsiteX4" fmla="*/ 71438 w 228600"/>
                    <a:gd name="connsiteY4" fmla="*/ 4894 h 38232"/>
                    <a:gd name="connsiteX5" fmla="*/ 0 w 228600"/>
                    <a:gd name="connsiteY5" fmla="*/ 132 h 38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8600" h="38232">
                      <a:moveTo>
                        <a:pt x="228600" y="38232"/>
                      </a:moveTo>
                      <a:cubicBezTo>
                        <a:pt x="200025" y="36644"/>
                        <a:pt x="171232" y="37336"/>
                        <a:pt x="142875" y="33469"/>
                      </a:cubicBezTo>
                      <a:cubicBezTo>
                        <a:pt x="135841" y="32510"/>
                        <a:pt x="130560" y="26189"/>
                        <a:pt x="123825" y="23944"/>
                      </a:cubicBezTo>
                      <a:cubicBezTo>
                        <a:pt x="107516" y="18508"/>
                        <a:pt x="99985" y="21549"/>
                        <a:pt x="85725" y="14419"/>
                      </a:cubicBezTo>
                      <a:cubicBezTo>
                        <a:pt x="80606" y="11859"/>
                        <a:pt x="76960" y="6400"/>
                        <a:pt x="71438" y="4894"/>
                      </a:cubicBezTo>
                      <a:cubicBezTo>
                        <a:pt x="48923" y="-1246"/>
                        <a:pt x="23031" y="132"/>
                        <a:pt x="0" y="132"/>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563" name="Group 562"/>
                <p:cNvGrpSpPr/>
                <p:nvPr/>
              </p:nvGrpSpPr>
              <p:grpSpPr>
                <a:xfrm>
                  <a:off x="4273899" y="3851677"/>
                  <a:ext cx="136981" cy="125191"/>
                  <a:chOff x="4195407" y="3792530"/>
                  <a:chExt cx="170046" cy="208000"/>
                </a:xfrm>
              </p:grpSpPr>
              <p:sp>
                <p:nvSpPr>
                  <p:cNvPr id="612" name="Oval 611"/>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13" name="Oval 612"/>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14" name="Oval 613"/>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564" name="Group 563"/>
                <p:cNvGrpSpPr/>
                <p:nvPr/>
              </p:nvGrpSpPr>
              <p:grpSpPr>
                <a:xfrm rot="2351319">
                  <a:off x="4244203" y="3578822"/>
                  <a:ext cx="117967" cy="137434"/>
                  <a:chOff x="4237501" y="3382087"/>
                  <a:chExt cx="170046" cy="208000"/>
                </a:xfrm>
              </p:grpSpPr>
              <p:sp>
                <p:nvSpPr>
                  <p:cNvPr id="609" name="Oval 608"/>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10" name="Oval 609"/>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11" name="Oval 610"/>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565" name="Group 564"/>
                <p:cNvGrpSpPr/>
                <p:nvPr/>
              </p:nvGrpSpPr>
              <p:grpSpPr>
                <a:xfrm rot="11218135">
                  <a:off x="4750031" y="3755238"/>
                  <a:ext cx="117189" cy="143363"/>
                  <a:chOff x="4237501" y="3382087"/>
                  <a:chExt cx="170046" cy="208000"/>
                </a:xfrm>
              </p:grpSpPr>
              <p:sp>
                <p:nvSpPr>
                  <p:cNvPr id="606" name="Oval 605"/>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07" name="Oval 606"/>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08" name="Oval 607"/>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566" name="Group 565"/>
                <p:cNvGrpSpPr/>
                <p:nvPr/>
              </p:nvGrpSpPr>
              <p:grpSpPr>
                <a:xfrm rot="5224720">
                  <a:off x="4538345" y="3460860"/>
                  <a:ext cx="98853" cy="160071"/>
                  <a:chOff x="4237501" y="3382087"/>
                  <a:chExt cx="170046" cy="208000"/>
                </a:xfrm>
              </p:grpSpPr>
              <p:sp>
                <p:nvSpPr>
                  <p:cNvPr id="603" name="Oval 602"/>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04" name="Oval 603"/>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05" name="Oval 604"/>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567" name="Group 566"/>
                <p:cNvGrpSpPr/>
                <p:nvPr/>
              </p:nvGrpSpPr>
              <p:grpSpPr>
                <a:xfrm rot="14416668">
                  <a:off x="4603042" y="3834310"/>
                  <a:ext cx="117189" cy="143363"/>
                  <a:chOff x="4237501" y="3382087"/>
                  <a:chExt cx="170046" cy="208000"/>
                </a:xfrm>
              </p:grpSpPr>
              <p:sp>
                <p:nvSpPr>
                  <p:cNvPr id="600" name="Oval 599"/>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01" name="Oval 600"/>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02" name="Oval 601"/>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568" name="Group 567"/>
                <p:cNvGrpSpPr/>
                <p:nvPr/>
              </p:nvGrpSpPr>
              <p:grpSpPr>
                <a:xfrm rot="3034340">
                  <a:off x="4640381" y="3672804"/>
                  <a:ext cx="117189" cy="143363"/>
                  <a:chOff x="4237501" y="3382087"/>
                  <a:chExt cx="170046" cy="208000"/>
                </a:xfrm>
              </p:grpSpPr>
              <p:sp>
                <p:nvSpPr>
                  <p:cNvPr id="597" name="Oval 596"/>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98" name="Oval 597"/>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99" name="Oval 598"/>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569" name="Group 568"/>
                <p:cNvGrpSpPr/>
                <p:nvPr/>
              </p:nvGrpSpPr>
              <p:grpSpPr>
                <a:xfrm rot="13916013">
                  <a:off x="4398206" y="3909923"/>
                  <a:ext cx="136981" cy="125191"/>
                  <a:chOff x="4195407" y="3792530"/>
                  <a:chExt cx="170046" cy="208000"/>
                </a:xfrm>
              </p:grpSpPr>
              <p:sp>
                <p:nvSpPr>
                  <p:cNvPr id="594" name="Oval 593"/>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95" name="Oval 594"/>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96" name="Oval 595"/>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570" name="Group 569"/>
                <p:cNvGrpSpPr/>
                <p:nvPr/>
              </p:nvGrpSpPr>
              <p:grpSpPr>
                <a:xfrm rot="4035087">
                  <a:off x="4360198" y="3785574"/>
                  <a:ext cx="136981" cy="125191"/>
                  <a:chOff x="4195407" y="3792530"/>
                  <a:chExt cx="170046" cy="208000"/>
                </a:xfrm>
              </p:grpSpPr>
              <p:sp>
                <p:nvSpPr>
                  <p:cNvPr id="591" name="Oval 590"/>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92" name="Oval 591"/>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93" name="Oval 592"/>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571" name="Group 570"/>
                <p:cNvGrpSpPr/>
                <p:nvPr/>
              </p:nvGrpSpPr>
              <p:grpSpPr>
                <a:xfrm rot="14498781">
                  <a:off x="4314601" y="3697106"/>
                  <a:ext cx="117967" cy="137434"/>
                  <a:chOff x="4237501" y="3382087"/>
                  <a:chExt cx="170046" cy="208000"/>
                </a:xfrm>
              </p:grpSpPr>
              <p:sp>
                <p:nvSpPr>
                  <p:cNvPr id="588" name="Oval 587"/>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89" name="Oval 588"/>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90" name="Oval 589"/>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572" name="Group 571"/>
                <p:cNvGrpSpPr/>
                <p:nvPr/>
              </p:nvGrpSpPr>
              <p:grpSpPr>
                <a:xfrm rot="5965306">
                  <a:off x="4390375" y="3582974"/>
                  <a:ext cx="117967" cy="137434"/>
                  <a:chOff x="4237501" y="3382087"/>
                  <a:chExt cx="170046" cy="208000"/>
                </a:xfrm>
              </p:grpSpPr>
              <p:sp>
                <p:nvSpPr>
                  <p:cNvPr id="585" name="Oval 584"/>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86" name="Oval 585"/>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87" name="Oval 586"/>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573" name="Group 572"/>
                <p:cNvGrpSpPr/>
                <p:nvPr/>
              </p:nvGrpSpPr>
              <p:grpSpPr>
                <a:xfrm rot="13916013">
                  <a:off x="4478082" y="3738319"/>
                  <a:ext cx="136981" cy="125191"/>
                  <a:chOff x="4195407" y="3792530"/>
                  <a:chExt cx="170046" cy="208000"/>
                </a:xfrm>
              </p:grpSpPr>
              <p:sp>
                <p:nvSpPr>
                  <p:cNvPr id="582" name="Oval 581"/>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83" name="Oval 582"/>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84" name="Oval 583"/>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574" name="Group 573"/>
                <p:cNvGrpSpPr/>
                <p:nvPr/>
              </p:nvGrpSpPr>
              <p:grpSpPr>
                <a:xfrm rot="5665875">
                  <a:off x="4511476" y="3579815"/>
                  <a:ext cx="136981" cy="125191"/>
                  <a:chOff x="4195407" y="3792530"/>
                  <a:chExt cx="170046" cy="208000"/>
                </a:xfrm>
              </p:grpSpPr>
              <p:sp>
                <p:nvSpPr>
                  <p:cNvPr id="579" name="Oval 578"/>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80" name="Oval 579"/>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81" name="Oval 580"/>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575" name="Oval 574"/>
                <p:cNvSpPr/>
                <p:nvPr/>
              </p:nvSpPr>
              <p:spPr>
                <a:xfrm>
                  <a:off x="4328308" y="3629438"/>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76" name="Oval 575"/>
                <p:cNvSpPr/>
                <p:nvPr/>
              </p:nvSpPr>
              <p:spPr>
                <a:xfrm>
                  <a:off x="4756938" y="3781838"/>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77" name="Oval 576"/>
                <p:cNvSpPr/>
                <p:nvPr/>
              </p:nvSpPr>
              <p:spPr>
                <a:xfrm>
                  <a:off x="4371177" y="3924712"/>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78" name="Oval 577"/>
                <p:cNvSpPr/>
                <p:nvPr/>
              </p:nvSpPr>
              <p:spPr>
                <a:xfrm>
                  <a:off x="4552380" y="3601322"/>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856" name="Group 855"/>
            <p:cNvGrpSpPr/>
            <p:nvPr/>
          </p:nvGrpSpPr>
          <p:grpSpPr>
            <a:xfrm>
              <a:off x="5495664" y="3543492"/>
              <a:ext cx="871535" cy="1237836"/>
              <a:chOff x="4426160" y="3538886"/>
              <a:chExt cx="871535" cy="1237836"/>
            </a:xfrm>
          </p:grpSpPr>
          <p:grpSp>
            <p:nvGrpSpPr>
              <p:cNvPr id="857" name="Group 856"/>
              <p:cNvGrpSpPr/>
              <p:nvPr/>
            </p:nvGrpSpPr>
            <p:grpSpPr>
              <a:xfrm>
                <a:off x="4694608" y="3707230"/>
                <a:ext cx="347493" cy="884821"/>
                <a:chOff x="3945524" y="1199153"/>
                <a:chExt cx="753674" cy="1448471"/>
              </a:xfrm>
            </p:grpSpPr>
            <p:grpSp>
              <p:nvGrpSpPr>
                <p:cNvPr id="1117" name="Group 1116"/>
                <p:cNvGrpSpPr/>
                <p:nvPr/>
              </p:nvGrpSpPr>
              <p:grpSpPr>
                <a:xfrm>
                  <a:off x="3945524" y="1199153"/>
                  <a:ext cx="753674" cy="1248068"/>
                  <a:chOff x="3969778" y="1929542"/>
                  <a:chExt cx="762155" cy="1175603"/>
                </a:xfrm>
                <a:solidFill>
                  <a:srgbClr val="70AD47">
                    <a:lumMod val="40000"/>
                    <a:lumOff val="60000"/>
                  </a:srgbClr>
                </a:solidFill>
              </p:grpSpPr>
              <p:sp>
                <p:nvSpPr>
                  <p:cNvPr id="1121" name="Freeform 1120"/>
                  <p:cNvSpPr/>
                  <p:nvPr/>
                </p:nvSpPr>
                <p:spPr>
                  <a:xfrm>
                    <a:off x="4309763" y="2252660"/>
                    <a:ext cx="124137" cy="852485"/>
                  </a:xfrm>
                  <a:custGeom>
                    <a:avLst/>
                    <a:gdLst>
                      <a:gd name="connsiteX0" fmla="*/ 124137 w 124137"/>
                      <a:gd name="connsiteY0" fmla="*/ 852487 h 852487"/>
                      <a:gd name="connsiteX1" fmla="*/ 9837 w 124137"/>
                      <a:gd name="connsiteY1" fmla="*/ 257175 h 852487"/>
                      <a:gd name="connsiteX2" fmla="*/ 312 w 124137"/>
                      <a:gd name="connsiteY2" fmla="*/ 238125 h 852487"/>
                      <a:gd name="connsiteX3" fmla="*/ 5075 w 124137"/>
                      <a:gd name="connsiteY3" fmla="*/ 128587 h 852487"/>
                      <a:gd name="connsiteX4" fmla="*/ 19362 w 124137"/>
                      <a:gd name="connsiteY4" fmla="*/ 100012 h 852487"/>
                      <a:gd name="connsiteX5" fmla="*/ 33650 w 124137"/>
                      <a:gd name="connsiteY5" fmla="*/ 95250 h 852487"/>
                      <a:gd name="connsiteX6" fmla="*/ 47937 w 124137"/>
                      <a:gd name="connsiteY6" fmla="*/ 66675 h 852487"/>
                      <a:gd name="connsiteX7" fmla="*/ 57462 w 124137"/>
                      <a:gd name="connsiteY7" fmla="*/ 52387 h 852487"/>
                      <a:gd name="connsiteX8" fmla="*/ 62225 w 124137"/>
                      <a:gd name="connsiteY8" fmla="*/ 33337 h 852487"/>
                      <a:gd name="connsiteX9" fmla="*/ 66987 w 124137"/>
                      <a:gd name="connsiteY9" fmla="*/ 0 h 852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4137" h="852487">
                        <a:moveTo>
                          <a:pt x="124137" y="852487"/>
                        </a:moveTo>
                        <a:cubicBezTo>
                          <a:pt x="86037" y="654050"/>
                          <a:pt x="49760" y="455254"/>
                          <a:pt x="9837" y="257175"/>
                        </a:cubicBezTo>
                        <a:cubicBezTo>
                          <a:pt x="8434" y="250215"/>
                          <a:pt x="575" y="245220"/>
                          <a:pt x="312" y="238125"/>
                        </a:cubicBezTo>
                        <a:cubicBezTo>
                          <a:pt x="-1041" y="201603"/>
                          <a:pt x="2272" y="165027"/>
                          <a:pt x="5075" y="128587"/>
                        </a:cubicBezTo>
                        <a:cubicBezTo>
                          <a:pt x="5641" y="121232"/>
                          <a:pt x="13901" y="104381"/>
                          <a:pt x="19362" y="100012"/>
                        </a:cubicBezTo>
                        <a:cubicBezTo>
                          <a:pt x="23282" y="96876"/>
                          <a:pt x="28887" y="96837"/>
                          <a:pt x="33650" y="95250"/>
                        </a:cubicBezTo>
                        <a:cubicBezTo>
                          <a:pt x="60948" y="54301"/>
                          <a:pt x="28220" y="106111"/>
                          <a:pt x="47937" y="66675"/>
                        </a:cubicBezTo>
                        <a:cubicBezTo>
                          <a:pt x="50497" y="61555"/>
                          <a:pt x="54287" y="57150"/>
                          <a:pt x="57462" y="52387"/>
                        </a:cubicBezTo>
                        <a:cubicBezTo>
                          <a:pt x="59050" y="46037"/>
                          <a:pt x="61054" y="39777"/>
                          <a:pt x="62225" y="33337"/>
                        </a:cubicBezTo>
                        <a:cubicBezTo>
                          <a:pt x="64233" y="22293"/>
                          <a:pt x="66987" y="0"/>
                          <a:pt x="66987" y="0"/>
                        </a:cubicBez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1122" name="Group 1121"/>
                  <p:cNvGrpSpPr/>
                  <p:nvPr/>
                </p:nvGrpSpPr>
                <p:grpSpPr>
                  <a:xfrm>
                    <a:off x="4168363" y="1929542"/>
                    <a:ext cx="376239" cy="412357"/>
                    <a:chOff x="4106085" y="1684451"/>
                    <a:chExt cx="376238" cy="412358"/>
                  </a:xfrm>
                  <a:grpFill/>
                </p:grpSpPr>
                <p:sp>
                  <p:nvSpPr>
                    <p:cNvPr id="1148" name="Oval 1147"/>
                    <p:cNvSpPr/>
                    <p:nvPr/>
                  </p:nvSpPr>
                  <p:spPr>
                    <a:xfrm rot="1020000">
                      <a:off x="4197527" y="185625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49" name="Oval 1148"/>
                    <p:cNvSpPr/>
                    <p:nvPr/>
                  </p:nvSpPr>
                  <p:spPr>
                    <a:xfrm rot="-960000">
                      <a:off x="4349927" y="200865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50" name="Oval 1149"/>
                    <p:cNvSpPr/>
                    <p:nvPr/>
                  </p:nvSpPr>
                  <p:spPr>
                    <a:xfrm rot="1020000">
                      <a:off x="4142525" y="1825415"/>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51" name="Oval 1150"/>
                    <p:cNvSpPr/>
                    <p:nvPr/>
                  </p:nvSpPr>
                  <p:spPr>
                    <a:xfrm rot="-960000">
                      <a:off x="4392399" y="1954003"/>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52" name="Oval 1151"/>
                    <p:cNvSpPr/>
                    <p:nvPr/>
                  </p:nvSpPr>
                  <p:spPr>
                    <a:xfrm rot="-960000">
                      <a:off x="4430697" y="1885412"/>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53" name="Oval 1152"/>
                    <p:cNvSpPr/>
                    <p:nvPr/>
                  </p:nvSpPr>
                  <p:spPr>
                    <a:xfrm rot="1020000">
                      <a:off x="4233005" y="1939235"/>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54" name="Oval 1153"/>
                    <p:cNvSpPr/>
                    <p:nvPr/>
                  </p:nvSpPr>
                  <p:spPr>
                    <a:xfrm rot="1980000">
                      <a:off x="4255776" y="169639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55" name="Oval 1154"/>
                    <p:cNvSpPr/>
                    <p:nvPr/>
                  </p:nvSpPr>
                  <p:spPr>
                    <a:xfrm rot="1260000">
                      <a:off x="4293389" y="1753639"/>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56" name="Oval 1155"/>
                    <p:cNvSpPr/>
                    <p:nvPr/>
                  </p:nvSpPr>
                  <p:spPr>
                    <a:xfrm rot="1260000">
                      <a:off x="4296413" y="1866957"/>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57" name="Freeform 1156"/>
                    <p:cNvSpPr/>
                    <p:nvPr/>
                  </p:nvSpPr>
                  <p:spPr>
                    <a:xfrm>
                      <a:off x="4106085" y="1817801"/>
                      <a:ext cx="190500" cy="223837"/>
                    </a:xfrm>
                    <a:custGeom>
                      <a:avLst/>
                      <a:gdLst>
                        <a:gd name="connsiteX0" fmla="*/ 0 w 190500"/>
                        <a:gd name="connsiteY0" fmla="*/ 0 h 223837"/>
                        <a:gd name="connsiteX1" fmla="*/ 23813 w 190500"/>
                        <a:gd name="connsiteY1" fmla="*/ 4762 h 223837"/>
                        <a:gd name="connsiteX2" fmla="*/ 76200 w 190500"/>
                        <a:gd name="connsiteY2" fmla="*/ 19050 h 223837"/>
                        <a:gd name="connsiteX3" fmla="*/ 114300 w 190500"/>
                        <a:gd name="connsiteY3" fmla="*/ 47625 h 223837"/>
                        <a:gd name="connsiteX4" fmla="*/ 119063 w 190500"/>
                        <a:gd name="connsiteY4" fmla="*/ 61912 h 223837"/>
                        <a:gd name="connsiteX5" fmla="*/ 142875 w 190500"/>
                        <a:gd name="connsiteY5" fmla="*/ 90487 h 223837"/>
                        <a:gd name="connsiteX6" fmla="*/ 161925 w 190500"/>
                        <a:gd name="connsiteY6" fmla="*/ 114300 h 223837"/>
                        <a:gd name="connsiteX7" fmla="*/ 166688 w 190500"/>
                        <a:gd name="connsiteY7" fmla="*/ 133350 h 223837"/>
                        <a:gd name="connsiteX8" fmla="*/ 176213 w 190500"/>
                        <a:gd name="connsiteY8" fmla="*/ 161925 h 223837"/>
                        <a:gd name="connsiteX9" fmla="*/ 180975 w 190500"/>
                        <a:gd name="connsiteY9" fmla="*/ 180975 h 223837"/>
                        <a:gd name="connsiteX10" fmla="*/ 190500 w 190500"/>
                        <a:gd name="connsiteY10" fmla="*/ 209550 h 223837"/>
                        <a:gd name="connsiteX11" fmla="*/ 185738 w 190500"/>
                        <a:gd name="connsiteY11" fmla="*/ 223837 h 223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500" h="223837">
                          <a:moveTo>
                            <a:pt x="0" y="0"/>
                          </a:moveTo>
                          <a:cubicBezTo>
                            <a:pt x="7938" y="1587"/>
                            <a:pt x="16003" y="2632"/>
                            <a:pt x="23813" y="4762"/>
                          </a:cubicBezTo>
                          <a:cubicBezTo>
                            <a:pt x="90301" y="22894"/>
                            <a:pt x="18168" y="7442"/>
                            <a:pt x="76200" y="19050"/>
                          </a:cubicBezTo>
                          <a:cubicBezTo>
                            <a:pt x="94825" y="28363"/>
                            <a:pt x="100927" y="28903"/>
                            <a:pt x="114300" y="47625"/>
                          </a:cubicBezTo>
                          <a:cubicBezTo>
                            <a:pt x="117218" y="51710"/>
                            <a:pt x="116818" y="57422"/>
                            <a:pt x="119063" y="61912"/>
                          </a:cubicBezTo>
                          <a:cubicBezTo>
                            <a:pt x="125695" y="75175"/>
                            <a:pt x="132341" y="79953"/>
                            <a:pt x="142875" y="90487"/>
                          </a:cubicBezTo>
                          <a:cubicBezTo>
                            <a:pt x="158446" y="137198"/>
                            <a:pt x="133202" y="71215"/>
                            <a:pt x="161925" y="114300"/>
                          </a:cubicBezTo>
                          <a:cubicBezTo>
                            <a:pt x="165556" y="119746"/>
                            <a:pt x="164807" y="127081"/>
                            <a:pt x="166688" y="133350"/>
                          </a:cubicBezTo>
                          <a:cubicBezTo>
                            <a:pt x="169573" y="142967"/>
                            <a:pt x="173778" y="152184"/>
                            <a:pt x="176213" y="161925"/>
                          </a:cubicBezTo>
                          <a:cubicBezTo>
                            <a:pt x="177800" y="168275"/>
                            <a:pt x="179094" y="174706"/>
                            <a:pt x="180975" y="180975"/>
                          </a:cubicBezTo>
                          <a:cubicBezTo>
                            <a:pt x="183860" y="190592"/>
                            <a:pt x="190500" y="209550"/>
                            <a:pt x="190500" y="209550"/>
                          </a:cubicBezTo>
                          <a:lnTo>
                            <a:pt x="185738" y="223837"/>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58" name="Freeform 1157"/>
                    <p:cNvSpPr/>
                    <p:nvPr/>
                  </p:nvSpPr>
                  <p:spPr>
                    <a:xfrm>
                      <a:off x="4296585" y="1684451"/>
                      <a:ext cx="28936" cy="371475"/>
                    </a:xfrm>
                    <a:custGeom>
                      <a:avLst/>
                      <a:gdLst>
                        <a:gd name="connsiteX0" fmla="*/ 0 w 28936"/>
                        <a:gd name="connsiteY0" fmla="*/ 0 h 371475"/>
                        <a:gd name="connsiteX1" fmla="*/ 19050 w 28936"/>
                        <a:gd name="connsiteY1" fmla="*/ 161925 h 371475"/>
                        <a:gd name="connsiteX2" fmla="*/ 28575 w 28936"/>
                        <a:gd name="connsiteY2" fmla="*/ 176212 h 371475"/>
                        <a:gd name="connsiteX3" fmla="*/ 23813 w 28936"/>
                        <a:gd name="connsiteY3" fmla="*/ 352425 h 371475"/>
                        <a:gd name="connsiteX4" fmla="*/ 14288 w 28936"/>
                        <a:gd name="connsiteY4" fmla="*/ 371475 h 371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36" h="371475">
                          <a:moveTo>
                            <a:pt x="0" y="0"/>
                          </a:moveTo>
                          <a:cubicBezTo>
                            <a:pt x="6350" y="53975"/>
                            <a:pt x="10351" y="108279"/>
                            <a:pt x="19050" y="161925"/>
                          </a:cubicBezTo>
                          <a:cubicBezTo>
                            <a:pt x="19966" y="167575"/>
                            <a:pt x="28432" y="170490"/>
                            <a:pt x="28575" y="176212"/>
                          </a:cubicBezTo>
                          <a:cubicBezTo>
                            <a:pt x="30044" y="234953"/>
                            <a:pt x="26747" y="293739"/>
                            <a:pt x="23813" y="352425"/>
                          </a:cubicBezTo>
                          <a:cubicBezTo>
                            <a:pt x="23237" y="363944"/>
                            <a:pt x="20409" y="365353"/>
                            <a:pt x="14288" y="371475"/>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59" name="Freeform 1158"/>
                    <p:cNvSpPr/>
                    <p:nvPr/>
                  </p:nvSpPr>
                  <p:spPr>
                    <a:xfrm>
                      <a:off x="4320398" y="1874951"/>
                      <a:ext cx="161925" cy="195262"/>
                    </a:xfrm>
                    <a:custGeom>
                      <a:avLst/>
                      <a:gdLst>
                        <a:gd name="connsiteX0" fmla="*/ 161925 w 161925"/>
                        <a:gd name="connsiteY0" fmla="*/ 0 h 195262"/>
                        <a:gd name="connsiteX1" fmla="*/ 71437 w 161925"/>
                        <a:gd name="connsiteY1" fmla="*/ 100012 h 195262"/>
                        <a:gd name="connsiteX2" fmla="*/ 66675 w 161925"/>
                        <a:gd name="connsiteY2" fmla="*/ 114300 h 195262"/>
                        <a:gd name="connsiteX3" fmla="*/ 52387 w 161925"/>
                        <a:gd name="connsiteY3" fmla="*/ 128587 h 195262"/>
                        <a:gd name="connsiteX4" fmla="*/ 28575 w 161925"/>
                        <a:gd name="connsiteY4" fmla="*/ 152400 h 195262"/>
                        <a:gd name="connsiteX5" fmla="*/ 14287 w 161925"/>
                        <a:gd name="connsiteY5" fmla="*/ 180975 h 195262"/>
                        <a:gd name="connsiteX6" fmla="*/ 0 w 161925"/>
                        <a:gd name="connsiteY6" fmla="*/ 195262 h 195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925" h="195262">
                          <a:moveTo>
                            <a:pt x="161925" y="0"/>
                          </a:moveTo>
                          <a:cubicBezTo>
                            <a:pt x="131762" y="33337"/>
                            <a:pt x="100218" y="65475"/>
                            <a:pt x="71437" y="100012"/>
                          </a:cubicBezTo>
                          <a:cubicBezTo>
                            <a:pt x="68223" y="103869"/>
                            <a:pt x="69460" y="110123"/>
                            <a:pt x="66675" y="114300"/>
                          </a:cubicBezTo>
                          <a:cubicBezTo>
                            <a:pt x="62939" y="119904"/>
                            <a:pt x="56699" y="123413"/>
                            <a:pt x="52387" y="128587"/>
                          </a:cubicBezTo>
                          <a:cubicBezTo>
                            <a:pt x="32541" y="152402"/>
                            <a:pt x="54770" y="134936"/>
                            <a:pt x="28575" y="152400"/>
                          </a:cubicBezTo>
                          <a:cubicBezTo>
                            <a:pt x="23802" y="166718"/>
                            <a:pt x="24544" y="168666"/>
                            <a:pt x="14287" y="180975"/>
                          </a:cubicBezTo>
                          <a:cubicBezTo>
                            <a:pt x="9975" y="186149"/>
                            <a:pt x="0" y="195262"/>
                            <a:pt x="0" y="195262"/>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1123" name="Group 1122"/>
                  <p:cNvGrpSpPr/>
                  <p:nvPr/>
                </p:nvGrpSpPr>
                <p:grpSpPr>
                  <a:xfrm rot="4106863" flipH="1">
                    <a:off x="4337635" y="2344176"/>
                    <a:ext cx="376238" cy="412359"/>
                    <a:chOff x="4106085" y="1684451"/>
                    <a:chExt cx="376238" cy="412358"/>
                  </a:xfrm>
                  <a:grpFill/>
                </p:grpSpPr>
                <p:sp>
                  <p:nvSpPr>
                    <p:cNvPr id="1136" name="Oval 1135"/>
                    <p:cNvSpPr/>
                    <p:nvPr/>
                  </p:nvSpPr>
                  <p:spPr>
                    <a:xfrm rot="1020000">
                      <a:off x="4197527" y="185625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37" name="Oval 1136"/>
                    <p:cNvSpPr/>
                    <p:nvPr/>
                  </p:nvSpPr>
                  <p:spPr>
                    <a:xfrm rot="-960000">
                      <a:off x="4349927" y="200865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38" name="Oval 1137"/>
                    <p:cNvSpPr/>
                    <p:nvPr/>
                  </p:nvSpPr>
                  <p:spPr>
                    <a:xfrm rot="1020000">
                      <a:off x="4142525" y="1825415"/>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39" name="Oval 1138"/>
                    <p:cNvSpPr/>
                    <p:nvPr/>
                  </p:nvSpPr>
                  <p:spPr>
                    <a:xfrm rot="-960000">
                      <a:off x="4392399" y="1954003"/>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40" name="Oval 1139"/>
                    <p:cNvSpPr/>
                    <p:nvPr/>
                  </p:nvSpPr>
                  <p:spPr>
                    <a:xfrm rot="-960000">
                      <a:off x="4430697" y="1885412"/>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41" name="Oval 1140"/>
                    <p:cNvSpPr/>
                    <p:nvPr/>
                  </p:nvSpPr>
                  <p:spPr>
                    <a:xfrm rot="1020000">
                      <a:off x="4233005" y="1939235"/>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42" name="Oval 1141"/>
                    <p:cNvSpPr/>
                    <p:nvPr/>
                  </p:nvSpPr>
                  <p:spPr>
                    <a:xfrm rot="1980000">
                      <a:off x="4255776" y="169639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43" name="Oval 1142"/>
                    <p:cNvSpPr/>
                    <p:nvPr/>
                  </p:nvSpPr>
                  <p:spPr>
                    <a:xfrm rot="1260000">
                      <a:off x="4293389" y="1753639"/>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44" name="Oval 1143"/>
                    <p:cNvSpPr/>
                    <p:nvPr/>
                  </p:nvSpPr>
                  <p:spPr>
                    <a:xfrm rot="1260000">
                      <a:off x="4296413" y="1866957"/>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45" name="Freeform 1144"/>
                    <p:cNvSpPr/>
                    <p:nvPr/>
                  </p:nvSpPr>
                  <p:spPr>
                    <a:xfrm>
                      <a:off x="4106085" y="1817801"/>
                      <a:ext cx="190500" cy="223837"/>
                    </a:xfrm>
                    <a:custGeom>
                      <a:avLst/>
                      <a:gdLst>
                        <a:gd name="connsiteX0" fmla="*/ 0 w 190500"/>
                        <a:gd name="connsiteY0" fmla="*/ 0 h 223837"/>
                        <a:gd name="connsiteX1" fmla="*/ 23813 w 190500"/>
                        <a:gd name="connsiteY1" fmla="*/ 4762 h 223837"/>
                        <a:gd name="connsiteX2" fmla="*/ 76200 w 190500"/>
                        <a:gd name="connsiteY2" fmla="*/ 19050 h 223837"/>
                        <a:gd name="connsiteX3" fmla="*/ 114300 w 190500"/>
                        <a:gd name="connsiteY3" fmla="*/ 47625 h 223837"/>
                        <a:gd name="connsiteX4" fmla="*/ 119063 w 190500"/>
                        <a:gd name="connsiteY4" fmla="*/ 61912 h 223837"/>
                        <a:gd name="connsiteX5" fmla="*/ 142875 w 190500"/>
                        <a:gd name="connsiteY5" fmla="*/ 90487 h 223837"/>
                        <a:gd name="connsiteX6" fmla="*/ 161925 w 190500"/>
                        <a:gd name="connsiteY6" fmla="*/ 114300 h 223837"/>
                        <a:gd name="connsiteX7" fmla="*/ 166688 w 190500"/>
                        <a:gd name="connsiteY7" fmla="*/ 133350 h 223837"/>
                        <a:gd name="connsiteX8" fmla="*/ 176213 w 190500"/>
                        <a:gd name="connsiteY8" fmla="*/ 161925 h 223837"/>
                        <a:gd name="connsiteX9" fmla="*/ 180975 w 190500"/>
                        <a:gd name="connsiteY9" fmla="*/ 180975 h 223837"/>
                        <a:gd name="connsiteX10" fmla="*/ 190500 w 190500"/>
                        <a:gd name="connsiteY10" fmla="*/ 209550 h 223837"/>
                        <a:gd name="connsiteX11" fmla="*/ 185738 w 190500"/>
                        <a:gd name="connsiteY11" fmla="*/ 223837 h 223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500" h="223837">
                          <a:moveTo>
                            <a:pt x="0" y="0"/>
                          </a:moveTo>
                          <a:cubicBezTo>
                            <a:pt x="7938" y="1587"/>
                            <a:pt x="16003" y="2632"/>
                            <a:pt x="23813" y="4762"/>
                          </a:cubicBezTo>
                          <a:cubicBezTo>
                            <a:pt x="90301" y="22894"/>
                            <a:pt x="18168" y="7442"/>
                            <a:pt x="76200" y="19050"/>
                          </a:cubicBezTo>
                          <a:cubicBezTo>
                            <a:pt x="94825" y="28363"/>
                            <a:pt x="100927" y="28903"/>
                            <a:pt x="114300" y="47625"/>
                          </a:cubicBezTo>
                          <a:cubicBezTo>
                            <a:pt x="117218" y="51710"/>
                            <a:pt x="116818" y="57422"/>
                            <a:pt x="119063" y="61912"/>
                          </a:cubicBezTo>
                          <a:cubicBezTo>
                            <a:pt x="125695" y="75175"/>
                            <a:pt x="132341" y="79953"/>
                            <a:pt x="142875" y="90487"/>
                          </a:cubicBezTo>
                          <a:cubicBezTo>
                            <a:pt x="158446" y="137198"/>
                            <a:pt x="133202" y="71215"/>
                            <a:pt x="161925" y="114300"/>
                          </a:cubicBezTo>
                          <a:cubicBezTo>
                            <a:pt x="165556" y="119746"/>
                            <a:pt x="164807" y="127081"/>
                            <a:pt x="166688" y="133350"/>
                          </a:cubicBezTo>
                          <a:cubicBezTo>
                            <a:pt x="169573" y="142967"/>
                            <a:pt x="173778" y="152184"/>
                            <a:pt x="176213" y="161925"/>
                          </a:cubicBezTo>
                          <a:cubicBezTo>
                            <a:pt x="177800" y="168275"/>
                            <a:pt x="179094" y="174706"/>
                            <a:pt x="180975" y="180975"/>
                          </a:cubicBezTo>
                          <a:cubicBezTo>
                            <a:pt x="183860" y="190592"/>
                            <a:pt x="190500" y="209550"/>
                            <a:pt x="190500" y="209550"/>
                          </a:cubicBezTo>
                          <a:lnTo>
                            <a:pt x="185738" y="223837"/>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46" name="Freeform 1145"/>
                    <p:cNvSpPr/>
                    <p:nvPr/>
                  </p:nvSpPr>
                  <p:spPr>
                    <a:xfrm>
                      <a:off x="4296585" y="1684451"/>
                      <a:ext cx="28936" cy="371475"/>
                    </a:xfrm>
                    <a:custGeom>
                      <a:avLst/>
                      <a:gdLst>
                        <a:gd name="connsiteX0" fmla="*/ 0 w 28936"/>
                        <a:gd name="connsiteY0" fmla="*/ 0 h 371475"/>
                        <a:gd name="connsiteX1" fmla="*/ 19050 w 28936"/>
                        <a:gd name="connsiteY1" fmla="*/ 161925 h 371475"/>
                        <a:gd name="connsiteX2" fmla="*/ 28575 w 28936"/>
                        <a:gd name="connsiteY2" fmla="*/ 176212 h 371475"/>
                        <a:gd name="connsiteX3" fmla="*/ 23813 w 28936"/>
                        <a:gd name="connsiteY3" fmla="*/ 352425 h 371475"/>
                        <a:gd name="connsiteX4" fmla="*/ 14288 w 28936"/>
                        <a:gd name="connsiteY4" fmla="*/ 371475 h 371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36" h="371475">
                          <a:moveTo>
                            <a:pt x="0" y="0"/>
                          </a:moveTo>
                          <a:cubicBezTo>
                            <a:pt x="6350" y="53975"/>
                            <a:pt x="10351" y="108279"/>
                            <a:pt x="19050" y="161925"/>
                          </a:cubicBezTo>
                          <a:cubicBezTo>
                            <a:pt x="19966" y="167575"/>
                            <a:pt x="28432" y="170490"/>
                            <a:pt x="28575" y="176212"/>
                          </a:cubicBezTo>
                          <a:cubicBezTo>
                            <a:pt x="30044" y="234953"/>
                            <a:pt x="26747" y="293739"/>
                            <a:pt x="23813" y="352425"/>
                          </a:cubicBezTo>
                          <a:cubicBezTo>
                            <a:pt x="23237" y="363944"/>
                            <a:pt x="20409" y="365353"/>
                            <a:pt x="14288" y="371475"/>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47" name="Freeform 1146"/>
                    <p:cNvSpPr/>
                    <p:nvPr/>
                  </p:nvSpPr>
                  <p:spPr>
                    <a:xfrm>
                      <a:off x="4320398" y="1874951"/>
                      <a:ext cx="161925" cy="195262"/>
                    </a:xfrm>
                    <a:custGeom>
                      <a:avLst/>
                      <a:gdLst>
                        <a:gd name="connsiteX0" fmla="*/ 161925 w 161925"/>
                        <a:gd name="connsiteY0" fmla="*/ 0 h 195262"/>
                        <a:gd name="connsiteX1" fmla="*/ 71437 w 161925"/>
                        <a:gd name="connsiteY1" fmla="*/ 100012 h 195262"/>
                        <a:gd name="connsiteX2" fmla="*/ 66675 w 161925"/>
                        <a:gd name="connsiteY2" fmla="*/ 114300 h 195262"/>
                        <a:gd name="connsiteX3" fmla="*/ 52387 w 161925"/>
                        <a:gd name="connsiteY3" fmla="*/ 128587 h 195262"/>
                        <a:gd name="connsiteX4" fmla="*/ 28575 w 161925"/>
                        <a:gd name="connsiteY4" fmla="*/ 152400 h 195262"/>
                        <a:gd name="connsiteX5" fmla="*/ 14287 w 161925"/>
                        <a:gd name="connsiteY5" fmla="*/ 180975 h 195262"/>
                        <a:gd name="connsiteX6" fmla="*/ 0 w 161925"/>
                        <a:gd name="connsiteY6" fmla="*/ 195262 h 195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925" h="195262">
                          <a:moveTo>
                            <a:pt x="161925" y="0"/>
                          </a:moveTo>
                          <a:cubicBezTo>
                            <a:pt x="131762" y="33337"/>
                            <a:pt x="100218" y="65475"/>
                            <a:pt x="71437" y="100012"/>
                          </a:cubicBezTo>
                          <a:cubicBezTo>
                            <a:pt x="68223" y="103869"/>
                            <a:pt x="69460" y="110123"/>
                            <a:pt x="66675" y="114300"/>
                          </a:cubicBezTo>
                          <a:cubicBezTo>
                            <a:pt x="62939" y="119904"/>
                            <a:pt x="56699" y="123413"/>
                            <a:pt x="52387" y="128587"/>
                          </a:cubicBezTo>
                          <a:cubicBezTo>
                            <a:pt x="32541" y="152402"/>
                            <a:pt x="54770" y="134936"/>
                            <a:pt x="28575" y="152400"/>
                          </a:cubicBezTo>
                          <a:cubicBezTo>
                            <a:pt x="23802" y="166718"/>
                            <a:pt x="24544" y="168666"/>
                            <a:pt x="14287" y="180975"/>
                          </a:cubicBezTo>
                          <a:cubicBezTo>
                            <a:pt x="9975" y="186149"/>
                            <a:pt x="0" y="195262"/>
                            <a:pt x="0" y="195262"/>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1124" name="Oval 1123"/>
                  <p:cNvSpPr/>
                  <p:nvPr/>
                </p:nvSpPr>
                <p:spPr>
                  <a:xfrm rot="18928355">
                    <a:off x="4042093" y="2462680"/>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25" name="Oval 1124"/>
                  <p:cNvSpPr/>
                  <p:nvPr/>
                </p:nvSpPr>
                <p:spPr>
                  <a:xfrm rot="16948355">
                    <a:off x="4248708" y="2401368"/>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26" name="Oval 1125"/>
                  <p:cNvSpPr/>
                  <p:nvPr/>
                </p:nvSpPr>
                <p:spPr>
                  <a:xfrm rot="18928355">
                    <a:off x="3988755" y="249632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27" name="Oval 1126"/>
                  <p:cNvSpPr/>
                  <p:nvPr/>
                </p:nvSpPr>
                <p:spPr>
                  <a:xfrm rot="16948355">
                    <a:off x="4220914" y="2337978"/>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28" name="Oval 1127"/>
                  <p:cNvSpPr/>
                  <p:nvPr/>
                </p:nvSpPr>
                <p:spPr>
                  <a:xfrm rot="16948355">
                    <a:off x="4178877" y="2271613"/>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29" name="Oval 1128"/>
                  <p:cNvSpPr/>
                  <p:nvPr/>
                </p:nvSpPr>
                <p:spPr>
                  <a:xfrm rot="18928355">
                    <a:off x="4131943" y="2471052"/>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30" name="Oval 1129"/>
                  <p:cNvSpPr/>
                  <p:nvPr/>
                </p:nvSpPr>
                <p:spPr>
                  <a:xfrm rot="1711645" flipH="1">
                    <a:off x="3987553" y="2221774"/>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31" name="Oval 1130"/>
                  <p:cNvSpPr/>
                  <p:nvPr/>
                </p:nvSpPr>
                <p:spPr>
                  <a:xfrm rot="2431645" flipH="1">
                    <a:off x="4055804" y="2216000"/>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32" name="Oval 1131"/>
                  <p:cNvSpPr/>
                  <p:nvPr/>
                </p:nvSpPr>
                <p:spPr>
                  <a:xfrm rot="2431645" flipH="1">
                    <a:off x="4156857" y="2267365"/>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33" name="Freeform 1132"/>
                  <p:cNvSpPr/>
                  <p:nvPr/>
                </p:nvSpPr>
                <p:spPr>
                  <a:xfrm rot="17908355">
                    <a:off x="3986447" y="2425596"/>
                    <a:ext cx="190500" cy="223838"/>
                  </a:xfrm>
                  <a:custGeom>
                    <a:avLst/>
                    <a:gdLst>
                      <a:gd name="connsiteX0" fmla="*/ 0 w 190500"/>
                      <a:gd name="connsiteY0" fmla="*/ 0 h 223837"/>
                      <a:gd name="connsiteX1" fmla="*/ 23813 w 190500"/>
                      <a:gd name="connsiteY1" fmla="*/ 4762 h 223837"/>
                      <a:gd name="connsiteX2" fmla="*/ 76200 w 190500"/>
                      <a:gd name="connsiteY2" fmla="*/ 19050 h 223837"/>
                      <a:gd name="connsiteX3" fmla="*/ 114300 w 190500"/>
                      <a:gd name="connsiteY3" fmla="*/ 47625 h 223837"/>
                      <a:gd name="connsiteX4" fmla="*/ 119063 w 190500"/>
                      <a:gd name="connsiteY4" fmla="*/ 61912 h 223837"/>
                      <a:gd name="connsiteX5" fmla="*/ 142875 w 190500"/>
                      <a:gd name="connsiteY5" fmla="*/ 90487 h 223837"/>
                      <a:gd name="connsiteX6" fmla="*/ 161925 w 190500"/>
                      <a:gd name="connsiteY6" fmla="*/ 114300 h 223837"/>
                      <a:gd name="connsiteX7" fmla="*/ 166688 w 190500"/>
                      <a:gd name="connsiteY7" fmla="*/ 133350 h 223837"/>
                      <a:gd name="connsiteX8" fmla="*/ 176213 w 190500"/>
                      <a:gd name="connsiteY8" fmla="*/ 161925 h 223837"/>
                      <a:gd name="connsiteX9" fmla="*/ 180975 w 190500"/>
                      <a:gd name="connsiteY9" fmla="*/ 180975 h 223837"/>
                      <a:gd name="connsiteX10" fmla="*/ 190500 w 190500"/>
                      <a:gd name="connsiteY10" fmla="*/ 209550 h 223837"/>
                      <a:gd name="connsiteX11" fmla="*/ 185738 w 190500"/>
                      <a:gd name="connsiteY11" fmla="*/ 223837 h 223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500" h="223837">
                        <a:moveTo>
                          <a:pt x="0" y="0"/>
                        </a:moveTo>
                        <a:cubicBezTo>
                          <a:pt x="7938" y="1587"/>
                          <a:pt x="16003" y="2632"/>
                          <a:pt x="23813" y="4762"/>
                        </a:cubicBezTo>
                        <a:cubicBezTo>
                          <a:pt x="90301" y="22894"/>
                          <a:pt x="18168" y="7442"/>
                          <a:pt x="76200" y="19050"/>
                        </a:cubicBezTo>
                        <a:cubicBezTo>
                          <a:pt x="94825" y="28363"/>
                          <a:pt x="100927" y="28903"/>
                          <a:pt x="114300" y="47625"/>
                        </a:cubicBezTo>
                        <a:cubicBezTo>
                          <a:pt x="117218" y="51710"/>
                          <a:pt x="116818" y="57422"/>
                          <a:pt x="119063" y="61912"/>
                        </a:cubicBezTo>
                        <a:cubicBezTo>
                          <a:pt x="125695" y="75175"/>
                          <a:pt x="132341" y="79953"/>
                          <a:pt x="142875" y="90487"/>
                        </a:cubicBezTo>
                        <a:cubicBezTo>
                          <a:pt x="158446" y="137198"/>
                          <a:pt x="133202" y="71215"/>
                          <a:pt x="161925" y="114300"/>
                        </a:cubicBezTo>
                        <a:cubicBezTo>
                          <a:pt x="165556" y="119746"/>
                          <a:pt x="164807" y="127081"/>
                          <a:pt x="166688" y="133350"/>
                        </a:cubicBezTo>
                        <a:cubicBezTo>
                          <a:pt x="169573" y="142967"/>
                          <a:pt x="173778" y="152184"/>
                          <a:pt x="176213" y="161925"/>
                        </a:cubicBezTo>
                        <a:cubicBezTo>
                          <a:pt x="177800" y="168275"/>
                          <a:pt x="179094" y="174706"/>
                          <a:pt x="180975" y="180975"/>
                        </a:cubicBezTo>
                        <a:cubicBezTo>
                          <a:pt x="183860" y="190592"/>
                          <a:pt x="190500" y="209550"/>
                          <a:pt x="190500" y="209550"/>
                        </a:cubicBezTo>
                        <a:lnTo>
                          <a:pt x="185738" y="223837"/>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34" name="Freeform 1133"/>
                  <p:cNvSpPr/>
                  <p:nvPr/>
                </p:nvSpPr>
                <p:spPr>
                  <a:xfrm rot="19020000">
                    <a:off x="4141760" y="2151599"/>
                    <a:ext cx="28936" cy="386992"/>
                  </a:xfrm>
                  <a:custGeom>
                    <a:avLst/>
                    <a:gdLst>
                      <a:gd name="connsiteX0" fmla="*/ 0 w 28936"/>
                      <a:gd name="connsiteY0" fmla="*/ 0 h 371475"/>
                      <a:gd name="connsiteX1" fmla="*/ 19050 w 28936"/>
                      <a:gd name="connsiteY1" fmla="*/ 161925 h 371475"/>
                      <a:gd name="connsiteX2" fmla="*/ 28575 w 28936"/>
                      <a:gd name="connsiteY2" fmla="*/ 176212 h 371475"/>
                      <a:gd name="connsiteX3" fmla="*/ 23813 w 28936"/>
                      <a:gd name="connsiteY3" fmla="*/ 352425 h 371475"/>
                      <a:gd name="connsiteX4" fmla="*/ 14288 w 28936"/>
                      <a:gd name="connsiteY4" fmla="*/ 371475 h 371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36" h="371475">
                        <a:moveTo>
                          <a:pt x="0" y="0"/>
                        </a:moveTo>
                        <a:cubicBezTo>
                          <a:pt x="6350" y="53975"/>
                          <a:pt x="10351" y="108279"/>
                          <a:pt x="19050" y="161925"/>
                        </a:cubicBezTo>
                        <a:cubicBezTo>
                          <a:pt x="19966" y="167575"/>
                          <a:pt x="28432" y="170490"/>
                          <a:pt x="28575" y="176212"/>
                        </a:cubicBezTo>
                        <a:cubicBezTo>
                          <a:pt x="30044" y="234953"/>
                          <a:pt x="26747" y="293739"/>
                          <a:pt x="23813" y="352425"/>
                        </a:cubicBezTo>
                        <a:cubicBezTo>
                          <a:pt x="23237" y="363944"/>
                          <a:pt x="20409" y="365353"/>
                          <a:pt x="14288" y="371475"/>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35" name="Freeform 1134"/>
                  <p:cNvSpPr/>
                  <p:nvPr/>
                </p:nvSpPr>
                <p:spPr>
                  <a:xfrm rot="17908355">
                    <a:off x="4133767" y="2284488"/>
                    <a:ext cx="161925" cy="195262"/>
                  </a:xfrm>
                  <a:custGeom>
                    <a:avLst/>
                    <a:gdLst>
                      <a:gd name="connsiteX0" fmla="*/ 161925 w 161925"/>
                      <a:gd name="connsiteY0" fmla="*/ 0 h 195262"/>
                      <a:gd name="connsiteX1" fmla="*/ 71437 w 161925"/>
                      <a:gd name="connsiteY1" fmla="*/ 100012 h 195262"/>
                      <a:gd name="connsiteX2" fmla="*/ 66675 w 161925"/>
                      <a:gd name="connsiteY2" fmla="*/ 114300 h 195262"/>
                      <a:gd name="connsiteX3" fmla="*/ 52387 w 161925"/>
                      <a:gd name="connsiteY3" fmla="*/ 128587 h 195262"/>
                      <a:gd name="connsiteX4" fmla="*/ 28575 w 161925"/>
                      <a:gd name="connsiteY4" fmla="*/ 152400 h 195262"/>
                      <a:gd name="connsiteX5" fmla="*/ 14287 w 161925"/>
                      <a:gd name="connsiteY5" fmla="*/ 180975 h 195262"/>
                      <a:gd name="connsiteX6" fmla="*/ 0 w 161925"/>
                      <a:gd name="connsiteY6" fmla="*/ 195262 h 195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925" h="195262">
                        <a:moveTo>
                          <a:pt x="161925" y="0"/>
                        </a:moveTo>
                        <a:cubicBezTo>
                          <a:pt x="131762" y="33337"/>
                          <a:pt x="100218" y="65475"/>
                          <a:pt x="71437" y="100012"/>
                        </a:cubicBezTo>
                        <a:cubicBezTo>
                          <a:pt x="68223" y="103869"/>
                          <a:pt x="69460" y="110123"/>
                          <a:pt x="66675" y="114300"/>
                        </a:cubicBezTo>
                        <a:cubicBezTo>
                          <a:pt x="62939" y="119904"/>
                          <a:pt x="56699" y="123413"/>
                          <a:pt x="52387" y="128587"/>
                        </a:cubicBezTo>
                        <a:cubicBezTo>
                          <a:pt x="32541" y="152402"/>
                          <a:pt x="54770" y="134936"/>
                          <a:pt x="28575" y="152400"/>
                        </a:cubicBezTo>
                        <a:cubicBezTo>
                          <a:pt x="23802" y="166718"/>
                          <a:pt x="24544" y="168666"/>
                          <a:pt x="14287" y="180975"/>
                        </a:cubicBezTo>
                        <a:cubicBezTo>
                          <a:pt x="9975" y="186149"/>
                          <a:pt x="0" y="195262"/>
                          <a:pt x="0" y="195262"/>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1118" name="Freeform 1117"/>
                <p:cNvSpPr/>
                <p:nvPr/>
              </p:nvSpPr>
              <p:spPr>
                <a:xfrm>
                  <a:off x="4343089" y="1899052"/>
                  <a:ext cx="60067" cy="743414"/>
                </a:xfrm>
                <a:custGeom>
                  <a:avLst/>
                  <a:gdLst>
                    <a:gd name="connsiteX0" fmla="*/ 0 w 28575"/>
                    <a:gd name="connsiteY0" fmla="*/ 0 h 461962"/>
                    <a:gd name="connsiteX1" fmla="*/ 9525 w 28575"/>
                    <a:gd name="connsiteY1" fmla="*/ 400050 h 461962"/>
                    <a:gd name="connsiteX2" fmla="*/ 23812 w 28575"/>
                    <a:gd name="connsiteY2" fmla="*/ 447675 h 461962"/>
                    <a:gd name="connsiteX3" fmla="*/ 28575 w 28575"/>
                    <a:gd name="connsiteY3" fmla="*/ 461962 h 461962"/>
                  </a:gdLst>
                  <a:ahLst/>
                  <a:cxnLst>
                    <a:cxn ang="0">
                      <a:pos x="connsiteX0" y="connsiteY0"/>
                    </a:cxn>
                    <a:cxn ang="0">
                      <a:pos x="connsiteX1" y="connsiteY1"/>
                    </a:cxn>
                    <a:cxn ang="0">
                      <a:pos x="connsiteX2" y="connsiteY2"/>
                    </a:cxn>
                    <a:cxn ang="0">
                      <a:pos x="connsiteX3" y="connsiteY3"/>
                    </a:cxn>
                  </a:cxnLst>
                  <a:rect l="l" t="t" r="r" b="b"/>
                  <a:pathLst>
                    <a:path w="28575" h="461962">
                      <a:moveTo>
                        <a:pt x="0" y="0"/>
                      </a:moveTo>
                      <a:cubicBezTo>
                        <a:pt x="3175" y="133350"/>
                        <a:pt x="4980" y="266740"/>
                        <a:pt x="9525" y="400050"/>
                      </a:cubicBezTo>
                      <a:cubicBezTo>
                        <a:pt x="9798" y="408070"/>
                        <a:pt x="22837" y="444751"/>
                        <a:pt x="23812" y="447675"/>
                      </a:cubicBezTo>
                      <a:lnTo>
                        <a:pt x="28575" y="461962"/>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19" name="Freeform 1118"/>
                <p:cNvSpPr/>
                <p:nvPr/>
              </p:nvSpPr>
              <p:spPr>
                <a:xfrm>
                  <a:off x="4385762" y="2056177"/>
                  <a:ext cx="228600" cy="591447"/>
                </a:xfrm>
                <a:custGeom>
                  <a:avLst/>
                  <a:gdLst>
                    <a:gd name="connsiteX0" fmla="*/ 0 w 228600"/>
                    <a:gd name="connsiteY0" fmla="*/ 457200 h 457200"/>
                    <a:gd name="connsiteX1" fmla="*/ 4763 w 228600"/>
                    <a:gd name="connsiteY1" fmla="*/ 257175 h 457200"/>
                    <a:gd name="connsiteX2" fmla="*/ 14288 w 228600"/>
                    <a:gd name="connsiteY2" fmla="*/ 228600 h 457200"/>
                    <a:gd name="connsiteX3" fmla="*/ 19050 w 228600"/>
                    <a:gd name="connsiteY3" fmla="*/ 209550 h 457200"/>
                    <a:gd name="connsiteX4" fmla="*/ 28575 w 228600"/>
                    <a:gd name="connsiteY4" fmla="*/ 195262 h 457200"/>
                    <a:gd name="connsiteX5" fmla="*/ 38100 w 228600"/>
                    <a:gd name="connsiteY5" fmla="*/ 171450 h 457200"/>
                    <a:gd name="connsiteX6" fmla="*/ 52388 w 228600"/>
                    <a:gd name="connsiteY6" fmla="*/ 152400 h 457200"/>
                    <a:gd name="connsiteX7" fmla="*/ 71438 w 228600"/>
                    <a:gd name="connsiteY7" fmla="*/ 114300 h 457200"/>
                    <a:gd name="connsiteX8" fmla="*/ 100013 w 228600"/>
                    <a:gd name="connsiteY8" fmla="*/ 85725 h 457200"/>
                    <a:gd name="connsiteX9" fmla="*/ 119063 w 228600"/>
                    <a:gd name="connsiteY9" fmla="*/ 76200 h 457200"/>
                    <a:gd name="connsiteX10" fmla="*/ 147638 w 228600"/>
                    <a:gd name="connsiteY10" fmla="*/ 61912 h 457200"/>
                    <a:gd name="connsiteX11" fmla="*/ 161925 w 228600"/>
                    <a:gd name="connsiteY11" fmla="*/ 47625 h 457200"/>
                    <a:gd name="connsiteX12" fmla="*/ 176213 w 228600"/>
                    <a:gd name="connsiteY12" fmla="*/ 42862 h 457200"/>
                    <a:gd name="connsiteX13" fmla="*/ 190500 w 228600"/>
                    <a:gd name="connsiteY13" fmla="*/ 33337 h 457200"/>
                    <a:gd name="connsiteX14" fmla="*/ 209550 w 228600"/>
                    <a:gd name="connsiteY14" fmla="*/ 19050 h 457200"/>
                    <a:gd name="connsiteX15" fmla="*/ 228600 w 228600"/>
                    <a:gd name="connsiteY15" fmla="*/ 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8600" h="457200">
                      <a:moveTo>
                        <a:pt x="0" y="457200"/>
                      </a:moveTo>
                      <a:cubicBezTo>
                        <a:pt x="1588" y="390525"/>
                        <a:pt x="603" y="323739"/>
                        <a:pt x="4763" y="257175"/>
                      </a:cubicBezTo>
                      <a:cubicBezTo>
                        <a:pt x="5389" y="247154"/>
                        <a:pt x="11403" y="238217"/>
                        <a:pt x="14288" y="228600"/>
                      </a:cubicBezTo>
                      <a:cubicBezTo>
                        <a:pt x="16169" y="222331"/>
                        <a:pt x="16472" y="215566"/>
                        <a:pt x="19050" y="209550"/>
                      </a:cubicBezTo>
                      <a:cubicBezTo>
                        <a:pt x="21305" y="204289"/>
                        <a:pt x="26015" y="200382"/>
                        <a:pt x="28575" y="195262"/>
                      </a:cubicBezTo>
                      <a:cubicBezTo>
                        <a:pt x="32398" y="187616"/>
                        <a:pt x="33948" y="178923"/>
                        <a:pt x="38100" y="171450"/>
                      </a:cubicBezTo>
                      <a:cubicBezTo>
                        <a:pt x="41955" y="164511"/>
                        <a:pt x="48388" y="159256"/>
                        <a:pt x="52388" y="152400"/>
                      </a:cubicBezTo>
                      <a:cubicBezTo>
                        <a:pt x="59543" y="140135"/>
                        <a:pt x="59624" y="122176"/>
                        <a:pt x="71438" y="114300"/>
                      </a:cubicBezTo>
                      <a:cubicBezTo>
                        <a:pt x="124281" y="79070"/>
                        <a:pt x="37980" y="138896"/>
                        <a:pt x="100013" y="85725"/>
                      </a:cubicBezTo>
                      <a:cubicBezTo>
                        <a:pt x="105403" y="81105"/>
                        <a:pt x="112899" y="79722"/>
                        <a:pt x="119063" y="76200"/>
                      </a:cubicBezTo>
                      <a:cubicBezTo>
                        <a:pt x="144914" y="61428"/>
                        <a:pt x="121441" y="70645"/>
                        <a:pt x="147638" y="61912"/>
                      </a:cubicBezTo>
                      <a:cubicBezTo>
                        <a:pt x="152400" y="57150"/>
                        <a:pt x="156321" y="51361"/>
                        <a:pt x="161925" y="47625"/>
                      </a:cubicBezTo>
                      <a:cubicBezTo>
                        <a:pt x="166102" y="44840"/>
                        <a:pt x="171723" y="45107"/>
                        <a:pt x="176213" y="42862"/>
                      </a:cubicBezTo>
                      <a:cubicBezTo>
                        <a:pt x="181332" y="40302"/>
                        <a:pt x="185842" y="36664"/>
                        <a:pt x="190500" y="33337"/>
                      </a:cubicBezTo>
                      <a:cubicBezTo>
                        <a:pt x="196959" y="28723"/>
                        <a:pt x="203523" y="24216"/>
                        <a:pt x="209550" y="19050"/>
                      </a:cubicBezTo>
                      <a:lnTo>
                        <a:pt x="228600" y="0"/>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20" name="Freeform 1119"/>
                <p:cNvSpPr/>
                <p:nvPr/>
              </p:nvSpPr>
              <p:spPr>
                <a:xfrm flipH="1">
                  <a:off x="4115538" y="1957353"/>
                  <a:ext cx="228600" cy="610285"/>
                </a:xfrm>
                <a:custGeom>
                  <a:avLst/>
                  <a:gdLst>
                    <a:gd name="connsiteX0" fmla="*/ 0 w 228600"/>
                    <a:gd name="connsiteY0" fmla="*/ 457200 h 457200"/>
                    <a:gd name="connsiteX1" fmla="*/ 4763 w 228600"/>
                    <a:gd name="connsiteY1" fmla="*/ 257175 h 457200"/>
                    <a:gd name="connsiteX2" fmla="*/ 14288 w 228600"/>
                    <a:gd name="connsiteY2" fmla="*/ 228600 h 457200"/>
                    <a:gd name="connsiteX3" fmla="*/ 19050 w 228600"/>
                    <a:gd name="connsiteY3" fmla="*/ 209550 h 457200"/>
                    <a:gd name="connsiteX4" fmla="*/ 28575 w 228600"/>
                    <a:gd name="connsiteY4" fmla="*/ 195262 h 457200"/>
                    <a:gd name="connsiteX5" fmla="*/ 38100 w 228600"/>
                    <a:gd name="connsiteY5" fmla="*/ 171450 h 457200"/>
                    <a:gd name="connsiteX6" fmla="*/ 52388 w 228600"/>
                    <a:gd name="connsiteY6" fmla="*/ 152400 h 457200"/>
                    <a:gd name="connsiteX7" fmla="*/ 71438 w 228600"/>
                    <a:gd name="connsiteY7" fmla="*/ 114300 h 457200"/>
                    <a:gd name="connsiteX8" fmla="*/ 100013 w 228600"/>
                    <a:gd name="connsiteY8" fmla="*/ 85725 h 457200"/>
                    <a:gd name="connsiteX9" fmla="*/ 119063 w 228600"/>
                    <a:gd name="connsiteY9" fmla="*/ 76200 h 457200"/>
                    <a:gd name="connsiteX10" fmla="*/ 147638 w 228600"/>
                    <a:gd name="connsiteY10" fmla="*/ 61912 h 457200"/>
                    <a:gd name="connsiteX11" fmla="*/ 161925 w 228600"/>
                    <a:gd name="connsiteY11" fmla="*/ 47625 h 457200"/>
                    <a:gd name="connsiteX12" fmla="*/ 176213 w 228600"/>
                    <a:gd name="connsiteY12" fmla="*/ 42862 h 457200"/>
                    <a:gd name="connsiteX13" fmla="*/ 190500 w 228600"/>
                    <a:gd name="connsiteY13" fmla="*/ 33337 h 457200"/>
                    <a:gd name="connsiteX14" fmla="*/ 209550 w 228600"/>
                    <a:gd name="connsiteY14" fmla="*/ 19050 h 457200"/>
                    <a:gd name="connsiteX15" fmla="*/ 228600 w 228600"/>
                    <a:gd name="connsiteY15" fmla="*/ 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8600" h="457200">
                      <a:moveTo>
                        <a:pt x="0" y="457200"/>
                      </a:moveTo>
                      <a:cubicBezTo>
                        <a:pt x="1588" y="390525"/>
                        <a:pt x="603" y="323739"/>
                        <a:pt x="4763" y="257175"/>
                      </a:cubicBezTo>
                      <a:cubicBezTo>
                        <a:pt x="5389" y="247154"/>
                        <a:pt x="11403" y="238217"/>
                        <a:pt x="14288" y="228600"/>
                      </a:cubicBezTo>
                      <a:cubicBezTo>
                        <a:pt x="16169" y="222331"/>
                        <a:pt x="16472" y="215566"/>
                        <a:pt x="19050" y="209550"/>
                      </a:cubicBezTo>
                      <a:cubicBezTo>
                        <a:pt x="21305" y="204289"/>
                        <a:pt x="26015" y="200382"/>
                        <a:pt x="28575" y="195262"/>
                      </a:cubicBezTo>
                      <a:cubicBezTo>
                        <a:pt x="32398" y="187616"/>
                        <a:pt x="33948" y="178923"/>
                        <a:pt x="38100" y="171450"/>
                      </a:cubicBezTo>
                      <a:cubicBezTo>
                        <a:pt x="41955" y="164511"/>
                        <a:pt x="48388" y="159256"/>
                        <a:pt x="52388" y="152400"/>
                      </a:cubicBezTo>
                      <a:cubicBezTo>
                        <a:pt x="59543" y="140135"/>
                        <a:pt x="59624" y="122176"/>
                        <a:pt x="71438" y="114300"/>
                      </a:cubicBezTo>
                      <a:cubicBezTo>
                        <a:pt x="124281" y="79070"/>
                        <a:pt x="37980" y="138896"/>
                        <a:pt x="100013" y="85725"/>
                      </a:cubicBezTo>
                      <a:cubicBezTo>
                        <a:pt x="105403" y="81105"/>
                        <a:pt x="112899" y="79722"/>
                        <a:pt x="119063" y="76200"/>
                      </a:cubicBezTo>
                      <a:cubicBezTo>
                        <a:pt x="144914" y="61428"/>
                        <a:pt x="121441" y="70645"/>
                        <a:pt x="147638" y="61912"/>
                      </a:cubicBezTo>
                      <a:cubicBezTo>
                        <a:pt x="152400" y="57150"/>
                        <a:pt x="156321" y="51361"/>
                        <a:pt x="161925" y="47625"/>
                      </a:cubicBezTo>
                      <a:cubicBezTo>
                        <a:pt x="166102" y="44840"/>
                        <a:pt x="171723" y="45107"/>
                        <a:pt x="176213" y="42862"/>
                      </a:cubicBezTo>
                      <a:cubicBezTo>
                        <a:pt x="181332" y="40302"/>
                        <a:pt x="185842" y="36664"/>
                        <a:pt x="190500" y="33337"/>
                      </a:cubicBezTo>
                      <a:cubicBezTo>
                        <a:pt x="196959" y="28723"/>
                        <a:pt x="203523" y="24216"/>
                        <a:pt x="209550" y="19050"/>
                      </a:cubicBezTo>
                      <a:lnTo>
                        <a:pt x="228600" y="0"/>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858" name="Group 857"/>
              <p:cNvGrpSpPr/>
              <p:nvPr/>
            </p:nvGrpSpPr>
            <p:grpSpPr>
              <a:xfrm>
                <a:off x="4426160" y="4588900"/>
                <a:ext cx="245170" cy="187822"/>
                <a:chOff x="4244203" y="3491469"/>
                <a:chExt cx="623017" cy="619091"/>
              </a:xfrm>
            </p:grpSpPr>
            <p:sp>
              <p:nvSpPr>
                <p:cNvPr id="1061" name="Freeform 1060"/>
                <p:cNvSpPr/>
                <p:nvPr/>
              </p:nvSpPr>
              <p:spPr>
                <a:xfrm>
                  <a:off x="4533900" y="3557009"/>
                  <a:ext cx="45719" cy="553551"/>
                </a:xfrm>
                <a:custGeom>
                  <a:avLst/>
                  <a:gdLst>
                    <a:gd name="connsiteX0" fmla="*/ 9525 w 52388"/>
                    <a:gd name="connsiteY0" fmla="*/ 848304 h 848304"/>
                    <a:gd name="connsiteX1" fmla="*/ 33338 w 52388"/>
                    <a:gd name="connsiteY1" fmla="*/ 824491 h 848304"/>
                    <a:gd name="connsiteX2" fmla="*/ 38100 w 52388"/>
                    <a:gd name="connsiteY2" fmla="*/ 795916 h 848304"/>
                    <a:gd name="connsiteX3" fmla="*/ 47625 w 52388"/>
                    <a:gd name="connsiteY3" fmla="*/ 762579 h 848304"/>
                    <a:gd name="connsiteX4" fmla="*/ 52388 w 52388"/>
                    <a:gd name="connsiteY4" fmla="*/ 743529 h 848304"/>
                    <a:gd name="connsiteX5" fmla="*/ 47625 w 52388"/>
                    <a:gd name="connsiteY5" fmla="*/ 629229 h 848304"/>
                    <a:gd name="connsiteX6" fmla="*/ 38100 w 52388"/>
                    <a:gd name="connsiteY6" fmla="*/ 610179 h 848304"/>
                    <a:gd name="connsiteX7" fmla="*/ 33338 w 52388"/>
                    <a:gd name="connsiteY7" fmla="*/ 572079 h 848304"/>
                    <a:gd name="connsiteX8" fmla="*/ 23813 w 52388"/>
                    <a:gd name="connsiteY8" fmla="*/ 500641 h 848304"/>
                    <a:gd name="connsiteX9" fmla="*/ 14288 w 52388"/>
                    <a:gd name="connsiteY9" fmla="*/ 376816 h 848304"/>
                    <a:gd name="connsiteX10" fmla="*/ 9525 w 52388"/>
                    <a:gd name="connsiteY10" fmla="*/ 348241 h 848304"/>
                    <a:gd name="connsiteX11" fmla="*/ 4763 w 52388"/>
                    <a:gd name="connsiteY11" fmla="*/ 333954 h 848304"/>
                    <a:gd name="connsiteX12" fmla="*/ 0 w 52388"/>
                    <a:gd name="connsiteY12" fmla="*/ 314904 h 848304"/>
                    <a:gd name="connsiteX13" fmla="*/ 4763 w 52388"/>
                    <a:gd name="connsiteY13" fmla="*/ 176791 h 848304"/>
                    <a:gd name="connsiteX14" fmla="*/ 19050 w 52388"/>
                    <a:gd name="connsiteY14" fmla="*/ 129166 h 848304"/>
                    <a:gd name="connsiteX15" fmla="*/ 28575 w 52388"/>
                    <a:gd name="connsiteY15" fmla="*/ 91066 h 848304"/>
                    <a:gd name="connsiteX16" fmla="*/ 23813 w 52388"/>
                    <a:gd name="connsiteY16" fmla="*/ 24391 h 848304"/>
                    <a:gd name="connsiteX17" fmla="*/ 19050 w 52388"/>
                    <a:gd name="connsiteY17" fmla="*/ 579 h 848304"/>
                    <a:gd name="connsiteX18" fmla="*/ 4763 w 52388"/>
                    <a:gd name="connsiteY18" fmla="*/ 10104 h 848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2388" h="848304">
                      <a:moveTo>
                        <a:pt x="9525" y="848304"/>
                      </a:moveTo>
                      <a:cubicBezTo>
                        <a:pt x="17463" y="840366"/>
                        <a:pt x="27963" y="834346"/>
                        <a:pt x="33338" y="824491"/>
                      </a:cubicBezTo>
                      <a:cubicBezTo>
                        <a:pt x="37962" y="816014"/>
                        <a:pt x="35929" y="805325"/>
                        <a:pt x="38100" y="795916"/>
                      </a:cubicBezTo>
                      <a:cubicBezTo>
                        <a:pt x="40699" y="784655"/>
                        <a:pt x="44584" y="773729"/>
                        <a:pt x="47625" y="762579"/>
                      </a:cubicBezTo>
                      <a:cubicBezTo>
                        <a:pt x="49347" y="756264"/>
                        <a:pt x="50800" y="749879"/>
                        <a:pt x="52388" y="743529"/>
                      </a:cubicBezTo>
                      <a:cubicBezTo>
                        <a:pt x="50800" y="705429"/>
                        <a:pt x="51688" y="667145"/>
                        <a:pt x="47625" y="629229"/>
                      </a:cubicBezTo>
                      <a:cubicBezTo>
                        <a:pt x="46869" y="622170"/>
                        <a:pt x="39822" y="617067"/>
                        <a:pt x="38100" y="610179"/>
                      </a:cubicBezTo>
                      <a:cubicBezTo>
                        <a:pt x="34996" y="597762"/>
                        <a:pt x="35030" y="584766"/>
                        <a:pt x="33338" y="572079"/>
                      </a:cubicBezTo>
                      <a:cubicBezTo>
                        <a:pt x="20193" y="473491"/>
                        <a:pt x="37460" y="609829"/>
                        <a:pt x="23813" y="500641"/>
                      </a:cubicBezTo>
                      <a:cubicBezTo>
                        <a:pt x="20508" y="444463"/>
                        <a:pt x="20811" y="425737"/>
                        <a:pt x="14288" y="376816"/>
                      </a:cubicBezTo>
                      <a:cubicBezTo>
                        <a:pt x="13012" y="367244"/>
                        <a:pt x="11620" y="357667"/>
                        <a:pt x="9525" y="348241"/>
                      </a:cubicBezTo>
                      <a:cubicBezTo>
                        <a:pt x="8436" y="343341"/>
                        <a:pt x="6142" y="338781"/>
                        <a:pt x="4763" y="333954"/>
                      </a:cubicBezTo>
                      <a:cubicBezTo>
                        <a:pt x="2965" y="327660"/>
                        <a:pt x="1588" y="321254"/>
                        <a:pt x="0" y="314904"/>
                      </a:cubicBezTo>
                      <a:cubicBezTo>
                        <a:pt x="1588" y="268866"/>
                        <a:pt x="1976" y="222772"/>
                        <a:pt x="4763" y="176791"/>
                      </a:cubicBezTo>
                      <a:cubicBezTo>
                        <a:pt x="5296" y="167991"/>
                        <a:pt x="17677" y="133286"/>
                        <a:pt x="19050" y="129166"/>
                      </a:cubicBezTo>
                      <a:cubicBezTo>
                        <a:pt x="26374" y="107195"/>
                        <a:pt x="22827" y="119810"/>
                        <a:pt x="28575" y="91066"/>
                      </a:cubicBezTo>
                      <a:cubicBezTo>
                        <a:pt x="26988" y="68841"/>
                        <a:pt x="26146" y="46550"/>
                        <a:pt x="23813" y="24391"/>
                      </a:cubicBezTo>
                      <a:cubicBezTo>
                        <a:pt x="22966" y="16341"/>
                        <a:pt x="25526" y="5436"/>
                        <a:pt x="19050" y="579"/>
                      </a:cubicBezTo>
                      <a:cubicBezTo>
                        <a:pt x="14471" y="-2855"/>
                        <a:pt x="4763" y="10104"/>
                        <a:pt x="4763" y="10104"/>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62" name="Freeform 1061"/>
                <p:cNvSpPr/>
                <p:nvPr/>
              </p:nvSpPr>
              <p:spPr>
                <a:xfrm>
                  <a:off x="4371973" y="3852788"/>
                  <a:ext cx="199743" cy="45719"/>
                </a:xfrm>
                <a:custGeom>
                  <a:avLst/>
                  <a:gdLst>
                    <a:gd name="connsiteX0" fmla="*/ 171450 w 171450"/>
                    <a:gd name="connsiteY0" fmla="*/ 57219 h 57219"/>
                    <a:gd name="connsiteX1" fmla="*/ 114300 w 171450"/>
                    <a:gd name="connsiteY1" fmla="*/ 52457 h 57219"/>
                    <a:gd name="connsiteX2" fmla="*/ 100012 w 171450"/>
                    <a:gd name="connsiteY2" fmla="*/ 47694 h 57219"/>
                    <a:gd name="connsiteX3" fmla="*/ 71437 w 171450"/>
                    <a:gd name="connsiteY3" fmla="*/ 28644 h 57219"/>
                    <a:gd name="connsiteX4" fmla="*/ 61912 w 171450"/>
                    <a:gd name="connsiteY4" fmla="*/ 14357 h 57219"/>
                    <a:gd name="connsiteX5" fmla="*/ 42862 w 171450"/>
                    <a:gd name="connsiteY5" fmla="*/ 9594 h 57219"/>
                    <a:gd name="connsiteX6" fmla="*/ 0 w 171450"/>
                    <a:gd name="connsiteY6" fmla="*/ 69 h 57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450" h="57219">
                      <a:moveTo>
                        <a:pt x="171450" y="57219"/>
                      </a:moveTo>
                      <a:cubicBezTo>
                        <a:pt x="152400" y="55632"/>
                        <a:pt x="133248" y="54983"/>
                        <a:pt x="114300" y="52457"/>
                      </a:cubicBezTo>
                      <a:cubicBezTo>
                        <a:pt x="109324" y="51793"/>
                        <a:pt x="104189" y="50479"/>
                        <a:pt x="100012" y="47694"/>
                      </a:cubicBezTo>
                      <a:cubicBezTo>
                        <a:pt x="64337" y="23911"/>
                        <a:pt x="105411" y="39969"/>
                        <a:pt x="71437" y="28644"/>
                      </a:cubicBezTo>
                      <a:cubicBezTo>
                        <a:pt x="68262" y="23882"/>
                        <a:pt x="66674" y="17532"/>
                        <a:pt x="61912" y="14357"/>
                      </a:cubicBezTo>
                      <a:cubicBezTo>
                        <a:pt x="56466" y="10726"/>
                        <a:pt x="49131" y="11475"/>
                        <a:pt x="42862" y="9594"/>
                      </a:cubicBezTo>
                      <a:cubicBezTo>
                        <a:pt x="6093" y="-1437"/>
                        <a:pt x="26071" y="69"/>
                        <a:pt x="0" y="69"/>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63" name="Freeform 1062"/>
                <p:cNvSpPr/>
                <p:nvPr/>
              </p:nvSpPr>
              <p:spPr>
                <a:xfrm>
                  <a:off x="4538663" y="3793728"/>
                  <a:ext cx="257494" cy="73422"/>
                </a:xfrm>
                <a:custGeom>
                  <a:avLst/>
                  <a:gdLst>
                    <a:gd name="connsiteX0" fmla="*/ 0 w 257494"/>
                    <a:gd name="connsiteY0" fmla="*/ 73422 h 73422"/>
                    <a:gd name="connsiteX1" fmla="*/ 47625 w 257494"/>
                    <a:gd name="connsiteY1" fmla="*/ 68660 h 73422"/>
                    <a:gd name="connsiteX2" fmla="*/ 71437 w 257494"/>
                    <a:gd name="connsiteY2" fmla="*/ 63897 h 73422"/>
                    <a:gd name="connsiteX3" fmla="*/ 100012 w 257494"/>
                    <a:gd name="connsiteY3" fmla="*/ 59135 h 73422"/>
                    <a:gd name="connsiteX4" fmla="*/ 123825 w 257494"/>
                    <a:gd name="connsiteY4" fmla="*/ 44847 h 73422"/>
                    <a:gd name="connsiteX5" fmla="*/ 138112 w 257494"/>
                    <a:gd name="connsiteY5" fmla="*/ 30560 h 73422"/>
                    <a:gd name="connsiteX6" fmla="*/ 152400 w 257494"/>
                    <a:gd name="connsiteY6" fmla="*/ 25797 h 73422"/>
                    <a:gd name="connsiteX7" fmla="*/ 195262 w 257494"/>
                    <a:gd name="connsiteY7" fmla="*/ 11510 h 73422"/>
                    <a:gd name="connsiteX8" fmla="*/ 242887 w 257494"/>
                    <a:gd name="connsiteY8" fmla="*/ 11510 h 73422"/>
                    <a:gd name="connsiteX9" fmla="*/ 247650 w 257494"/>
                    <a:gd name="connsiteY9" fmla="*/ 25797 h 73422"/>
                    <a:gd name="connsiteX10" fmla="*/ 257175 w 257494"/>
                    <a:gd name="connsiteY10" fmla="*/ 49610 h 73422"/>
                    <a:gd name="connsiteX11" fmla="*/ 242887 w 257494"/>
                    <a:gd name="connsiteY11" fmla="*/ 44847 h 73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7494" h="73422">
                      <a:moveTo>
                        <a:pt x="0" y="73422"/>
                      </a:moveTo>
                      <a:cubicBezTo>
                        <a:pt x="15875" y="71835"/>
                        <a:pt x="31811" y="70769"/>
                        <a:pt x="47625" y="68660"/>
                      </a:cubicBezTo>
                      <a:cubicBezTo>
                        <a:pt x="55649" y="67590"/>
                        <a:pt x="63473" y="65345"/>
                        <a:pt x="71437" y="63897"/>
                      </a:cubicBezTo>
                      <a:cubicBezTo>
                        <a:pt x="80938" y="62170"/>
                        <a:pt x="90487" y="60722"/>
                        <a:pt x="100012" y="59135"/>
                      </a:cubicBezTo>
                      <a:cubicBezTo>
                        <a:pt x="107950" y="54372"/>
                        <a:pt x="116420" y="50401"/>
                        <a:pt x="123825" y="44847"/>
                      </a:cubicBezTo>
                      <a:cubicBezTo>
                        <a:pt x="129213" y="40806"/>
                        <a:pt x="132508" y="34296"/>
                        <a:pt x="138112" y="30560"/>
                      </a:cubicBezTo>
                      <a:cubicBezTo>
                        <a:pt x="142289" y="27775"/>
                        <a:pt x="147910" y="28042"/>
                        <a:pt x="152400" y="25797"/>
                      </a:cubicBezTo>
                      <a:cubicBezTo>
                        <a:pt x="185881" y="9056"/>
                        <a:pt x="142213" y="20351"/>
                        <a:pt x="195262" y="11510"/>
                      </a:cubicBezTo>
                      <a:cubicBezTo>
                        <a:pt x="214113" y="-1057"/>
                        <a:pt x="214248" y="-6389"/>
                        <a:pt x="242887" y="11510"/>
                      </a:cubicBezTo>
                      <a:cubicBezTo>
                        <a:pt x="247144" y="14171"/>
                        <a:pt x="245887" y="21097"/>
                        <a:pt x="247650" y="25797"/>
                      </a:cubicBezTo>
                      <a:cubicBezTo>
                        <a:pt x="250652" y="33802"/>
                        <a:pt x="259249" y="41316"/>
                        <a:pt x="257175" y="49610"/>
                      </a:cubicBezTo>
                      <a:cubicBezTo>
                        <a:pt x="255957" y="54480"/>
                        <a:pt x="242887" y="44847"/>
                        <a:pt x="242887" y="44847"/>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64" name="Freeform 1063"/>
                <p:cNvSpPr/>
                <p:nvPr/>
              </p:nvSpPr>
              <p:spPr>
                <a:xfrm>
                  <a:off x="4305300" y="3681281"/>
                  <a:ext cx="228600" cy="38232"/>
                </a:xfrm>
                <a:custGeom>
                  <a:avLst/>
                  <a:gdLst>
                    <a:gd name="connsiteX0" fmla="*/ 228600 w 228600"/>
                    <a:gd name="connsiteY0" fmla="*/ 38232 h 38232"/>
                    <a:gd name="connsiteX1" fmla="*/ 142875 w 228600"/>
                    <a:gd name="connsiteY1" fmla="*/ 33469 h 38232"/>
                    <a:gd name="connsiteX2" fmla="*/ 123825 w 228600"/>
                    <a:gd name="connsiteY2" fmla="*/ 23944 h 38232"/>
                    <a:gd name="connsiteX3" fmla="*/ 85725 w 228600"/>
                    <a:gd name="connsiteY3" fmla="*/ 14419 h 38232"/>
                    <a:gd name="connsiteX4" fmla="*/ 71438 w 228600"/>
                    <a:gd name="connsiteY4" fmla="*/ 4894 h 38232"/>
                    <a:gd name="connsiteX5" fmla="*/ 0 w 228600"/>
                    <a:gd name="connsiteY5" fmla="*/ 132 h 38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8600" h="38232">
                      <a:moveTo>
                        <a:pt x="228600" y="38232"/>
                      </a:moveTo>
                      <a:cubicBezTo>
                        <a:pt x="200025" y="36644"/>
                        <a:pt x="171232" y="37336"/>
                        <a:pt x="142875" y="33469"/>
                      </a:cubicBezTo>
                      <a:cubicBezTo>
                        <a:pt x="135841" y="32510"/>
                        <a:pt x="130560" y="26189"/>
                        <a:pt x="123825" y="23944"/>
                      </a:cubicBezTo>
                      <a:cubicBezTo>
                        <a:pt x="107516" y="18508"/>
                        <a:pt x="99985" y="21549"/>
                        <a:pt x="85725" y="14419"/>
                      </a:cubicBezTo>
                      <a:cubicBezTo>
                        <a:pt x="80606" y="11859"/>
                        <a:pt x="76960" y="6400"/>
                        <a:pt x="71438" y="4894"/>
                      </a:cubicBezTo>
                      <a:cubicBezTo>
                        <a:pt x="48923" y="-1246"/>
                        <a:pt x="23031" y="132"/>
                        <a:pt x="0" y="132"/>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1065" name="Group 1064"/>
                <p:cNvGrpSpPr/>
                <p:nvPr/>
              </p:nvGrpSpPr>
              <p:grpSpPr>
                <a:xfrm>
                  <a:off x="4273899" y="3851677"/>
                  <a:ext cx="136981" cy="125191"/>
                  <a:chOff x="4195407" y="3792530"/>
                  <a:chExt cx="170046" cy="208000"/>
                </a:xfrm>
              </p:grpSpPr>
              <p:sp>
                <p:nvSpPr>
                  <p:cNvPr id="1114" name="Oval 1113"/>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15" name="Oval 1114"/>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16" name="Oval 1115"/>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1066" name="Group 1065"/>
                <p:cNvGrpSpPr/>
                <p:nvPr/>
              </p:nvGrpSpPr>
              <p:grpSpPr>
                <a:xfrm rot="2351319">
                  <a:off x="4244203" y="3578822"/>
                  <a:ext cx="117967" cy="137434"/>
                  <a:chOff x="4237501" y="3382087"/>
                  <a:chExt cx="170046" cy="208000"/>
                </a:xfrm>
              </p:grpSpPr>
              <p:sp>
                <p:nvSpPr>
                  <p:cNvPr id="1111" name="Oval 1110"/>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12" name="Oval 1111"/>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13" name="Oval 1112"/>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1067" name="Group 1066"/>
                <p:cNvGrpSpPr/>
                <p:nvPr/>
              </p:nvGrpSpPr>
              <p:grpSpPr>
                <a:xfrm rot="11218135">
                  <a:off x="4750031" y="3755238"/>
                  <a:ext cx="117189" cy="143363"/>
                  <a:chOff x="4237501" y="3382087"/>
                  <a:chExt cx="170046" cy="208000"/>
                </a:xfrm>
              </p:grpSpPr>
              <p:sp>
                <p:nvSpPr>
                  <p:cNvPr id="1108" name="Oval 1107"/>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09" name="Oval 1108"/>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10" name="Oval 1109"/>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1068" name="Group 1067"/>
                <p:cNvGrpSpPr/>
                <p:nvPr/>
              </p:nvGrpSpPr>
              <p:grpSpPr>
                <a:xfrm rot="5224720">
                  <a:off x="4538345" y="3460860"/>
                  <a:ext cx="98853" cy="160071"/>
                  <a:chOff x="4237501" y="3382087"/>
                  <a:chExt cx="170046" cy="208000"/>
                </a:xfrm>
              </p:grpSpPr>
              <p:sp>
                <p:nvSpPr>
                  <p:cNvPr id="1105" name="Oval 1104"/>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06" name="Oval 1105"/>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07" name="Oval 1106"/>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1069" name="Group 1068"/>
                <p:cNvGrpSpPr/>
                <p:nvPr/>
              </p:nvGrpSpPr>
              <p:grpSpPr>
                <a:xfrm rot="14416668">
                  <a:off x="4603042" y="3834310"/>
                  <a:ext cx="117189" cy="143363"/>
                  <a:chOff x="4237501" y="3382087"/>
                  <a:chExt cx="170046" cy="208000"/>
                </a:xfrm>
              </p:grpSpPr>
              <p:sp>
                <p:nvSpPr>
                  <p:cNvPr id="1102" name="Oval 1101"/>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03" name="Oval 1102"/>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04" name="Oval 1103"/>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1070" name="Group 1069"/>
                <p:cNvGrpSpPr/>
                <p:nvPr/>
              </p:nvGrpSpPr>
              <p:grpSpPr>
                <a:xfrm rot="3034340">
                  <a:off x="4640381" y="3672804"/>
                  <a:ext cx="117189" cy="143363"/>
                  <a:chOff x="4237501" y="3382087"/>
                  <a:chExt cx="170046" cy="208000"/>
                </a:xfrm>
              </p:grpSpPr>
              <p:sp>
                <p:nvSpPr>
                  <p:cNvPr id="1099" name="Oval 1098"/>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00" name="Oval 1099"/>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01" name="Oval 1100"/>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1071" name="Group 1070"/>
                <p:cNvGrpSpPr/>
                <p:nvPr/>
              </p:nvGrpSpPr>
              <p:grpSpPr>
                <a:xfrm rot="13916013">
                  <a:off x="4398206" y="3909923"/>
                  <a:ext cx="136981" cy="125191"/>
                  <a:chOff x="4195407" y="3792530"/>
                  <a:chExt cx="170046" cy="208000"/>
                </a:xfrm>
              </p:grpSpPr>
              <p:sp>
                <p:nvSpPr>
                  <p:cNvPr id="1096" name="Oval 1095"/>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97" name="Oval 1096"/>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98" name="Oval 1097"/>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1072" name="Group 1071"/>
                <p:cNvGrpSpPr/>
                <p:nvPr/>
              </p:nvGrpSpPr>
              <p:grpSpPr>
                <a:xfrm rot="4035087">
                  <a:off x="4360198" y="3785574"/>
                  <a:ext cx="136981" cy="125191"/>
                  <a:chOff x="4195407" y="3792530"/>
                  <a:chExt cx="170046" cy="208000"/>
                </a:xfrm>
              </p:grpSpPr>
              <p:sp>
                <p:nvSpPr>
                  <p:cNvPr id="1093" name="Oval 1092"/>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94" name="Oval 1093"/>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95" name="Oval 1094"/>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1073" name="Group 1072"/>
                <p:cNvGrpSpPr/>
                <p:nvPr/>
              </p:nvGrpSpPr>
              <p:grpSpPr>
                <a:xfrm rot="14498781">
                  <a:off x="4314601" y="3697106"/>
                  <a:ext cx="117967" cy="137434"/>
                  <a:chOff x="4237501" y="3382087"/>
                  <a:chExt cx="170046" cy="208000"/>
                </a:xfrm>
              </p:grpSpPr>
              <p:sp>
                <p:nvSpPr>
                  <p:cNvPr id="1090" name="Oval 1089"/>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91" name="Oval 1090"/>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92" name="Oval 1091"/>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1074" name="Group 1073"/>
                <p:cNvGrpSpPr/>
                <p:nvPr/>
              </p:nvGrpSpPr>
              <p:grpSpPr>
                <a:xfrm rot="5965306">
                  <a:off x="4390375" y="3582974"/>
                  <a:ext cx="117967" cy="137434"/>
                  <a:chOff x="4237501" y="3382087"/>
                  <a:chExt cx="170046" cy="208000"/>
                </a:xfrm>
              </p:grpSpPr>
              <p:sp>
                <p:nvSpPr>
                  <p:cNvPr id="1087" name="Oval 1086"/>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88" name="Oval 1087"/>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89" name="Oval 1088"/>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1075" name="Group 1074"/>
                <p:cNvGrpSpPr/>
                <p:nvPr/>
              </p:nvGrpSpPr>
              <p:grpSpPr>
                <a:xfrm rot="13916013">
                  <a:off x="4478082" y="3738319"/>
                  <a:ext cx="136981" cy="125191"/>
                  <a:chOff x="4195407" y="3792530"/>
                  <a:chExt cx="170046" cy="208000"/>
                </a:xfrm>
              </p:grpSpPr>
              <p:sp>
                <p:nvSpPr>
                  <p:cNvPr id="1084" name="Oval 1083"/>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85" name="Oval 1084"/>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86" name="Oval 1085"/>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1076" name="Group 1075"/>
                <p:cNvGrpSpPr/>
                <p:nvPr/>
              </p:nvGrpSpPr>
              <p:grpSpPr>
                <a:xfrm rot="5665875">
                  <a:off x="4511476" y="3579815"/>
                  <a:ext cx="136981" cy="125191"/>
                  <a:chOff x="4195407" y="3792530"/>
                  <a:chExt cx="170046" cy="208000"/>
                </a:xfrm>
              </p:grpSpPr>
              <p:sp>
                <p:nvSpPr>
                  <p:cNvPr id="1081" name="Oval 1080"/>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82" name="Oval 1081"/>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83" name="Oval 1082"/>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1077" name="Oval 1076"/>
                <p:cNvSpPr/>
                <p:nvPr/>
              </p:nvSpPr>
              <p:spPr>
                <a:xfrm>
                  <a:off x="4328308" y="3629438"/>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78" name="Oval 1077"/>
                <p:cNvSpPr/>
                <p:nvPr/>
              </p:nvSpPr>
              <p:spPr>
                <a:xfrm>
                  <a:off x="4756938" y="3781838"/>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79" name="Oval 1078"/>
                <p:cNvSpPr/>
                <p:nvPr/>
              </p:nvSpPr>
              <p:spPr>
                <a:xfrm>
                  <a:off x="4371177" y="3924712"/>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80" name="Oval 1079"/>
                <p:cNvSpPr/>
                <p:nvPr/>
              </p:nvSpPr>
              <p:spPr>
                <a:xfrm>
                  <a:off x="4552380" y="3601322"/>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859" name="Group 858"/>
              <p:cNvGrpSpPr/>
              <p:nvPr/>
            </p:nvGrpSpPr>
            <p:grpSpPr>
              <a:xfrm>
                <a:off x="4950202" y="3538886"/>
                <a:ext cx="347493" cy="884821"/>
                <a:chOff x="3945524" y="1199153"/>
                <a:chExt cx="753674" cy="1448471"/>
              </a:xfrm>
            </p:grpSpPr>
            <p:grpSp>
              <p:nvGrpSpPr>
                <p:cNvPr id="1018" name="Group 1017"/>
                <p:cNvGrpSpPr/>
                <p:nvPr/>
              </p:nvGrpSpPr>
              <p:grpSpPr>
                <a:xfrm>
                  <a:off x="3945524" y="1199153"/>
                  <a:ext cx="753674" cy="1248068"/>
                  <a:chOff x="3969778" y="1929542"/>
                  <a:chExt cx="762155" cy="1175603"/>
                </a:xfrm>
                <a:solidFill>
                  <a:srgbClr val="70AD47">
                    <a:lumMod val="40000"/>
                    <a:lumOff val="60000"/>
                  </a:srgbClr>
                </a:solidFill>
              </p:grpSpPr>
              <p:sp>
                <p:nvSpPr>
                  <p:cNvPr id="1022" name="Freeform 1021"/>
                  <p:cNvSpPr/>
                  <p:nvPr/>
                </p:nvSpPr>
                <p:spPr>
                  <a:xfrm>
                    <a:off x="4309763" y="2252660"/>
                    <a:ext cx="124137" cy="852485"/>
                  </a:xfrm>
                  <a:custGeom>
                    <a:avLst/>
                    <a:gdLst>
                      <a:gd name="connsiteX0" fmla="*/ 124137 w 124137"/>
                      <a:gd name="connsiteY0" fmla="*/ 852487 h 852487"/>
                      <a:gd name="connsiteX1" fmla="*/ 9837 w 124137"/>
                      <a:gd name="connsiteY1" fmla="*/ 257175 h 852487"/>
                      <a:gd name="connsiteX2" fmla="*/ 312 w 124137"/>
                      <a:gd name="connsiteY2" fmla="*/ 238125 h 852487"/>
                      <a:gd name="connsiteX3" fmla="*/ 5075 w 124137"/>
                      <a:gd name="connsiteY3" fmla="*/ 128587 h 852487"/>
                      <a:gd name="connsiteX4" fmla="*/ 19362 w 124137"/>
                      <a:gd name="connsiteY4" fmla="*/ 100012 h 852487"/>
                      <a:gd name="connsiteX5" fmla="*/ 33650 w 124137"/>
                      <a:gd name="connsiteY5" fmla="*/ 95250 h 852487"/>
                      <a:gd name="connsiteX6" fmla="*/ 47937 w 124137"/>
                      <a:gd name="connsiteY6" fmla="*/ 66675 h 852487"/>
                      <a:gd name="connsiteX7" fmla="*/ 57462 w 124137"/>
                      <a:gd name="connsiteY7" fmla="*/ 52387 h 852487"/>
                      <a:gd name="connsiteX8" fmla="*/ 62225 w 124137"/>
                      <a:gd name="connsiteY8" fmla="*/ 33337 h 852487"/>
                      <a:gd name="connsiteX9" fmla="*/ 66987 w 124137"/>
                      <a:gd name="connsiteY9" fmla="*/ 0 h 852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4137" h="852487">
                        <a:moveTo>
                          <a:pt x="124137" y="852487"/>
                        </a:moveTo>
                        <a:cubicBezTo>
                          <a:pt x="86037" y="654050"/>
                          <a:pt x="49760" y="455254"/>
                          <a:pt x="9837" y="257175"/>
                        </a:cubicBezTo>
                        <a:cubicBezTo>
                          <a:pt x="8434" y="250215"/>
                          <a:pt x="575" y="245220"/>
                          <a:pt x="312" y="238125"/>
                        </a:cubicBezTo>
                        <a:cubicBezTo>
                          <a:pt x="-1041" y="201603"/>
                          <a:pt x="2272" y="165027"/>
                          <a:pt x="5075" y="128587"/>
                        </a:cubicBezTo>
                        <a:cubicBezTo>
                          <a:pt x="5641" y="121232"/>
                          <a:pt x="13901" y="104381"/>
                          <a:pt x="19362" y="100012"/>
                        </a:cubicBezTo>
                        <a:cubicBezTo>
                          <a:pt x="23282" y="96876"/>
                          <a:pt x="28887" y="96837"/>
                          <a:pt x="33650" y="95250"/>
                        </a:cubicBezTo>
                        <a:cubicBezTo>
                          <a:pt x="60948" y="54301"/>
                          <a:pt x="28220" y="106111"/>
                          <a:pt x="47937" y="66675"/>
                        </a:cubicBezTo>
                        <a:cubicBezTo>
                          <a:pt x="50497" y="61555"/>
                          <a:pt x="54287" y="57150"/>
                          <a:pt x="57462" y="52387"/>
                        </a:cubicBezTo>
                        <a:cubicBezTo>
                          <a:pt x="59050" y="46037"/>
                          <a:pt x="61054" y="39777"/>
                          <a:pt x="62225" y="33337"/>
                        </a:cubicBezTo>
                        <a:cubicBezTo>
                          <a:pt x="64233" y="22293"/>
                          <a:pt x="66987" y="0"/>
                          <a:pt x="66987" y="0"/>
                        </a:cubicBez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1023" name="Group 1022"/>
                  <p:cNvGrpSpPr/>
                  <p:nvPr/>
                </p:nvGrpSpPr>
                <p:grpSpPr>
                  <a:xfrm>
                    <a:off x="4168363" y="1929542"/>
                    <a:ext cx="376239" cy="412357"/>
                    <a:chOff x="4106085" y="1684451"/>
                    <a:chExt cx="376238" cy="412358"/>
                  </a:xfrm>
                  <a:grpFill/>
                </p:grpSpPr>
                <p:sp>
                  <p:nvSpPr>
                    <p:cNvPr id="1049" name="Oval 1048"/>
                    <p:cNvSpPr/>
                    <p:nvPr/>
                  </p:nvSpPr>
                  <p:spPr>
                    <a:xfrm rot="1020000">
                      <a:off x="4197527" y="185625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50" name="Oval 1049"/>
                    <p:cNvSpPr/>
                    <p:nvPr/>
                  </p:nvSpPr>
                  <p:spPr>
                    <a:xfrm rot="-960000">
                      <a:off x="4349927" y="200865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51" name="Oval 1050"/>
                    <p:cNvSpPr/>
                    <p:nvPr/>
                  </p:nvSpPr>
                  <p:spPr>
                    <a:xfrm rot="1020000">
                      <a:off x="4142525" y="1825415"/>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52" name="Oval 1051"/>
                    <p:cNvSpPr/>
                    <p:nvPr/>
                  </p:nvSpPr>
                  <p:spPr>
                    <a:xfrm rot="-960000">
                      <a:off x="4392399" y="1954003"/>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53" name="Oval 1052"/>
                    <p:cNvSpPr/>
                    <p:nvPr/>
                  </p:nvSpPr>
                  <p:spPr>
                    <a:xfrm rot="-960000">
                      <a:off x="4430697" y="1885412"/>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54" name="Oval 1053"/>
                    <p:cNvSpPr/>
                    <p:nvPr/>
                  </p:nvSpPr>
                  <p:spPr>
                    <a:xfrm rot="1020000">
                      <a:off x="4233005" y="1939235"/>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55" name="Oval 1054"/>
                    <p:cNvSpPr/>
                    <p:nvPr/>
                  </p:nvSpPr>
                  <p:spPr>
                    <a:xfrm rot="1980000">
                      <a:off x="4255776" y="169639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56" name="Oval 1055"/>
                    <p:cNvSpPr/>
                    <p:nvPr/>
                  </p:nvSpPr>
                  <p:spPr>
                    <a:xfrm rot="1260000">
                      <a:off x="4293389" y="1753639"/>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57" name="Oval 1056"/>
                    <p:cNvSpPr/>
                    <p:nvPr/>
                  </p:nvSpPr>
                  <p:spPr>
                    <a:xfrm rot="1260000">
                      <a:off x="4296413" y="1866957"/>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58" name="Freeform 1057"/>
                    <p:cNvSpPr/>
                    <p:nvPr/>
                  </p:nvSpPr>
                  <p:spPr>
                    <a:xfrm>
                      <a:off x="4106085" y="1817801"/>
                      <a:ext cx="190500" cy="223837"/>
                    </a:xfrm>
                    <a:custGeom>
                      <a:avLst/>
                      <a:gdLst>
                        <a:gd name="connsiteX0" fmla="*/ 0 w 190500"/>
                        <a:gd name="connsiteY0" fmla="*/ 0 h 223837"/>
                        <a:gd name="connsiteX1" fmla="*/ 23813 w 190500"/>
                        <a:gd name="connsiteY1" fmla="*/ 4762 h 223837"/>
                        <a:gd name="connsiteX2" fmla="*/ 76200 w 190500"/>
                        <a:gd name="connsiteY2" fmla="*/ 19050 h 223837"/>
                        <a:gd name="connsiteX3" fmla="*/ 114300 w 190500"/>
                        <a:gd name="connsiteY3" fmla="*/ 47625 h 223837"/>
                        <a:gd name="connsiteX4" fmla="*/ 119063 w 190500"/>
                        <a:gd name="connsiteY4" fmla="*/ 61912 h 223837"/>
                        <a:gd name="connsiteX5" fmla="*/ 142875 w 190500"/>
                        <a:gd name="connsiteY5" fmla="*/ 90487 h 223837"/>
                        <a:gd name="connsiteX6" fmla="*/ 161925 w 190500"/>
                        <a:gd name="connsiteY6" fmla="*/ 114300 h 223837"/>
                        <a:gd name="connsiteX7" fmla="*/ 166688 w 190500"/>
                        <a:gd name="connsiteY7" fmla="*/ 133350 h 223837"/>
                        <a:gd name="connsiteX8" fmla="*/ 176213 w 190500"/>
                        <a:gd name="connsiteY8" fmla="*/ 161925 h 223837"/>
                        <a:gd name="connsiteX9" fmla="*/ 180975 w 190500"/>
                        <a:gd name="connsiteY9" fmla="*/ 180975 h 223837"/>
                        <a:gd name="connsiteX10" fmla="*/ 190500 w 190500"/>
                        <a:gd name="connsiteY10" fmla="*/ 209550 h 223837"/>
                        <a:gd name="connsiteX11" fmla="*/ 185738 w 190500"/>
                        <a:gd name="connsiteY11" fmla="*/ 223837 h 223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500" h="223837">
                          <a:moveTo>
                            <a:pt x="0" y="0"/>
                          </a:moveTo>
                          <a:cubicBezTo>
                            <a:pt x="7938" y="1587"/>
                            <a:pt x="16003" y="2632"/>
                            <a:pt x="23813" y="4762"/>
                          </a:cubicBezTo>
                          <a:cubicBezTo>
                            <a:pt x="90301" y="22894"/>
                            <a:pt x="18168" y="7442"/>
                            <a:pt x="76200" y="19050"/>
                          </a:cubicBezTo>
                          <a:cubicBezTo>
                            <a:pt x="94825" y="28363"/>
                            <a:pt x="100927" y="28903"/>
                            <a:pt x="114300" y="47625"/>
                          </a:cubicBezTo>
                          <a:cubicBezTo>
                            <a:pt x="117218" y="51710"/>
                            <a:pt x="116818" y="57422"/>
                            <a:pt x="119063" y="61912"/>
                          </a:cubicBezTo>
                          <a:cubicBezTo>
                            <a:pt x="125695" y="75175"/>
                            <a:pt x="132341" y="79953"/>
                            <a:pt x="142875" y="90487"/>
                          </a:cubicBezTo>
                          <a:cubicBezTo>
                            <a:pt x="158446" y="137198"/>
                            <a:pt x="133202" y="71215"/>
                            <a:pt x="161925" y="114300"/>
                          </a:cubicBezTo>
                          <a:cubicBezTo>
                            <a:pt x="165556" y="119746"/>
                            <a:pt x="164807" y="127081"/>
                            <a:pt x="166688" y="133350"/>
                          </a:cubicBezTo>
                          <a:cubicBezTo>
                            <a:pt x="169573" y="142967"/>
                            <a:pt x="173778" y="152184"/>
                            <a:pt x="176213" y="161925"/>
                          </a:cubicBezTo>
                          <a:cubicBezTo>
                            <a:pt x="177800" y="168275"/>
                            <a:pt x="179094" y="174706"/>
                            <a:pt x="180975" y="180975"/>
                          </a:cubicBezTo>
                          <a:cubicBezTo>
                            <a:pt x="183860" y="190592"/>
                            <a:pt x="190500" y="209550"/>
                            <a:pt x="190500" y="209550"/>
                          </a:cubicBezTo>
                          <a:lnTo>
                            <a:pt x="185738" y="223837"/>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59" name="Freeform 1058"/>
                    <p:cNvSpPr/>
                    <p:nvPr/>
                  </p:nvSpPr>
                  <p:spPr>
                    <a:xfrm>
                      <a:off x="4296585" y="1684451"/>
                      <a:ext cx="28936" cy="371475"/>
                    </a:xfrm>
                    <a:custGeom>
                      <a:avLst/>
                      <a:gdLst>
                        <a:gd name="connsiteX0" fmla="*/ 0 w 28936"/>
                        <a:gd name="connsiteY0" fmla="*/ 0 h 371475"/>
                        <a:gd name="connsiteX1" fmla="*/ 19050 w 28936"/>
                        <a:gd name="connsiteY1" fmla="*/ 161925 h 371475"/>
                        <a:gd name="connsiteX2" fmla="*/ 28575 w 28936"/>
                        <a:gd name="connsiteY2" fmla="*/ 176212 h 371475"/>
                        <a:gd name="connsiteX3" fmla="*/ 23813 w 28936"/>
                        <a:gd name="connsiteY3" fmla="*/ 352425 h 371475"/>
                        <a:gd name="connsiteX4" fmla="*/ 14288 w 28936"/>
                        <a:gd name="connsiteY4" fmla="*/ 371475 h 371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36" h="371475">
                          <a:moveTo>
                            <a:pt x="0" y="0"/>
                          </a:moveTo>
                          <a:cubicBezTo>
                            <a:pt x="6350" y="53975"/>
                            <a:pt x="10351" y="108279"/>
                            <a:pt x="19050" y="161925"/>
                          </a:cubicBezTo>
                          <a:cubicBezTo>
                            <a:pt x="19966" y="167575"/>
                            <a:pt x="28432" y="170490"/>
                            <a:pt x="28575" y="176212"/>
                          </a:cubicBezTo>
                          <a:cubicBezTo>
                            <a:pt x="30044" y="234953"/>
                            <a:pt x="26747" y="293739"/>
                            <a:pt x="23813" y="352425"/>
                          </a:cubicBezTo>
                          <a:cubicBezTo>
                            <a:pt x="23237" y="363944"/>
                            <a:pt x="20409" y="365353"/>
                            <a:pt x="14288" y="371475"/>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60" name="Freeform 1059"/>
                    <p:cNvSpPr/>
                    <p:nvPr/>
                  </p:nvSpPr>
                  <p:spPr>
                    <a:xfrm>
                      <a:off x="4320398" y="1874951"/>
                      <a:ext cx="161925" cy="195262"/>
                    </a:xfrm>
                    <a:custGeom>
                      <a:avLst/>
                      <a:gdLst>
                        <a:gd name="connsiteX0" fmla="*/ 161925 w 161925"/>
                        <a:gd name="connsiteY0" fmla="*/ 0 h 195262"/>
                        <a:gd name="connsiteX1" fmla="*/ 71437 w 161925"/>
                        <a:gd name="connsiteY1" fmla="*/ 100012 h 195262"/>
                        <a:gd name="connsiteX2" fmla="*/ 66675 w 161925"/>
                        <a:gd name="connsiteY2" fmla="*/ 114300 h 195262"/>
                        <a:gd name="connsiteX3" fmla="*/ 52387 w 161925"/>
                        <a:gd name="connsiteY3" fmla="*/ 128587 h 195262"/>
                        <a:gd name="connsiteX4" fmla="*/ 28575 w 161925"/>
                        <a:gd name="connsiteY4" fmla="*/ 152400 h 195262"/>
                        <a:gd name="connsiteX5" fmla="*/ 14287 w 161925"/>
                        <a:gd name="connsiteY5" fmla="*/ 180975 h 195262"/>
                        <a:gd name="connsiteX6" fmla="*/ 0 w 161925"/>
                        <a:gd name="connsiteY6" fmla="*/ 195262 h 195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925" h="195262">
                          <a:moveTo>
                            <a:pt x="161925" y="0"/>
                          </a:moveTo>
                          <a:cubicBezTo>
                            <a:pt x="131762" y="33337"/>
                            <a:pt x="100218" y="65475"/>
                            <a:pt x="71437" y="100012"/>
                          </a:cubicBezTo>
                          <a:cubicBezTo>
                            <a:pt x="68223" y="103869"/>
                            <a:pt x="69460" y="110123"/>
                            <a:pt x="66675" y="114300"/>
                          </a:cubicBezTo>
                          <a:cubicBezTo>
                            <a:pt x="62939" y="119904"/>
                            <a:pt x="56699" y="123413"/>
                            <a:pt x="52387" y="128587"/>
                          </a:cubicBezTo>
                          <a:cubicBezTo>
                            <a:pt x="32541" y="152402"/>
                            <a:pt x="54770" y="134936"/>
                            <a:pt x="28575" y="152400"/>
                          </a:cubicBezTo>
                          <a:cubicBezTo>
                            <a:pt x="23802" y="166718"/>
                            <a:pt x="24544" y="168666"/>
                            <a:pt x="14287" y="180975"/>
                          </a:cubicBezTo>
                          <a:cubicBezTo>
                            <a:pt x="9975" y="186149"/>
                            <a:pt x="0" y="195262"/>
                            <a:pt x="0" y="195262"/>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1024" name="Group 1023"/>
                  <p:cNvGrpSpPr/>
                  <p:nvPr/>
                </p:nvGrpSpPr>
                <p:grpSpPr>
                  <a:xfrm rot="4106863" flipH="1">
                    <a:off x="4337635" y="2344176"/>
                    <a:ext cx="376238" cy="412359"/>
                    <a:chOff x="4106085" y="1684451"/>
                    <a:chExt cx="376238" cy="412358"/>
                  </a:xfrm>
                  <a:grpFill/>
                </p:grpSpPr>
                <p:sp>
                  <p:nvSpPr>
                    <p:cNvPr id="1037" name="Oval 1036"/>
                    <p:cNvSpPr/>
                    <p:nvPr/>
                  </p:nvSpPr>
                  <p:spPr>
                    <a:xfrm rot="1020000">
                      <a:off x="4197527" y="185625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38" name="Oval 1037"/>
                    <p:cNvSpPr/>
                    <p:nvPr/>
                  </p:nvSpPr>
                  <p:spPr>
                    <a:xfrm rot="-960000">
                      <a:off x="4349927" y="200865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39" name="Oval 1038"/>
                    <p:cNvSpPr/>
                    <p:nvPr/>
                  </p:nvSpPr>
                  <p:spPr>
                    <a:xfrm rot="1020000">
                      <a:off x="4142525" y="1825415"/>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40" name="Oval 1039"/>
                    <p:cNvSpPr/>
                    <p:nvPr/>
                  </p:nvSpPr>
                  <p:spPr>
                    <a:xfrm rot="-960000">
                      <a:off x="4392399" y="1954003"/>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41" name="Oval 1040"/>
                    <p:cNvSpPr/>
                    <p:nvPr/>
                  </p:nvSpPr>
                  <p:spPr>
                    <a:xfrm rot="-960000">
                      <a:off x="4430697" y="1885412"/>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42" name="Oval 1041"/>
                    <p:cNvSpPr/>
                    <p:nvPr/>
                  </p:nvSpPr>
                  <p:spPr>
                    <a:xfrm rot="1020000">
                      <a:off x="4233005" y="1939235"/>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43" name="Oval 1042"/>
                    <p:cNvSpPr/>
                    <p:nvPr/>
                  </p:nvSpPr>
                  <p:spPr>
                    <a:xfrm rot="1980000">
                      <a:off x="4255776" y="169639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44" name="Oval 1043"/>
                    <p:cNvSpPr/>
                    <p:nvPr/>
                  </p:nvSpPr>
                  <p:spPr>
                    <a:xfrm rot="1260000">
                      <a:off x="4293389" y="1753639"/>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45" name="Oval 1044"/>
                    <p:cNvSpPr/>
                    <p:nvPr/>
                  </p:nvSpPr>
                  <p:spPr>
                    <a:xfrm rot="1260000">
                      <a:off x="4296413" y="1866957"/>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46" name="Freeform 1045"/>
                    <p:cNvSpPr/>
                    <p:nvPr/>
                  </p:nvSpPr>
                  <p:spPr>
                    <a:xfrm>
                      <a:off x="4106085" y="1817801"/>
                      <a:ext cx="190500" cy="223837"/>
                    </a:xfrm>
                    <a:custGeom>
                      <a:avLst/>
                      <a:gdLst>
                        <a:gd name="connsiteX0" fmla="*/ 0 w 190500"/>
                        <a:gd name="connsiteY0" fmla="*/ 0 h 223837"/>
                        <a:gd name="connsiteX1" fmla="*/ 23813 w 190500"/>
                        <a:gd name="connsiteY1" fmla="*/ 4762 h 223837"/>
                        <a:gd name="connsiteX2" fmla="*/ 76200 w 190500"/>
                        <a:gd name="connsiteY2" fmla="*/ 19050 h 223837"/>
                        <a:gd name="connsiteX3" fmla="*/ 114300 w 190500"/>
                        <a:gd name="connsiteY3" fmla="*/ 47625 h 223837"/>
                        <a:gd name="connsiteX4" fmla="*/ 119063 w 190500"/>
                        <a:gd name="connsiteY4" fmla="*/ 61912 h 223837"/>
                        <a:gd name="connsiteX5" fmla="*/ 142875 w 190500"/>
                        <a:gd name="connsiteY5" fmla="*/ 90487 h 223837"/>
                        <a:gd name="connsiteX6" fmla="*/ 161925 w 190500"/>
                        <a:gd name="connsiteY6" fmla="*/ 114300 h 223837"/>
                        <a:gd name="connsiteX7" fmla="*/ 166688 w 190500"/>
                        <a:gd name="connsiteY7" fmla="*/ 133350 h 223837"/>
                        <a:gd name="connsiteX8" fmla="*/ 176213 w 190500"/>
                        <a:gd name="connsiteY8" fmla="*/ 161925 h 223837"/>
                        <a:gd name="connsiteX9" fmla="*/ 180975 w 190500"/>
                        <a:gd name="connsiteY9" fmla="*/ 180975 h 223837"/>
                        <a:gd name="connsiteX10" fmla="*/ 190500 w 190500"/>
                        <a:gd name="connsiteY10" fmla="*/ 209550 h 223837"/>
                        <a:gd name="connsiteX11" fmla="*/ 185738 w 190500"/>
                        <a:gd name="connsiteY11" fmla="*/ 223837 h 223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500" h="223837">
                          <a:moveTo>
                            <a:pt x="0" y="0"/>
                          </a:moveTo>
                          <a:cubicBezTo>
                            <a:pt x="7938" y="1587"/>
                            <a:pt x="16003" y="2632"/>
                            <a:pt x="23813" y="4762"/>
                          </a:cubicBezTo>
                          <a:cubicBezTo>
                            <a:pt x="90301" y="22894"/>
                            <a:pt x="18168" y="7442"/>
                            <a:pt x="76200" y="19050"/>
                          </a:cubicBezTo>
                          <a:cubicBezTo>
                            <a:pt x="94825" y="28363"/>
                            <a:pt x="100927" y="28903"/>
                            <a:pt x="114300" y="47625"/>
                          </a:cubicBezTo>
                          <a:cubicBezTo>
                            <a:pt x="117218" y="51710"/>
                            <a:pt x="116818" y="57422"/>
                            <a:pt x="119063" y="61912"/>
                          </a:cubicBezTo>
                          <a:cubicBezTo>
                            <a:pt x="125695" y="75175"/>
                            <a:pt x="132341" y="79953"/>
                            <a:pt x="142875" y="90487"/>
                          </a:cubicBezTo>
                          <a:cubicBezTo>
                            <a:pt x="158446" y="137198"/>
                            <a:pt x="133202" y="71215"/>
                            <a:pt x="161925" y="114300"/>
                          </a:cubicBezTo>
                          <a:cubicBezTo>
                            <a:pt x="165556" y="119746"/>
                            <a:pt x="164807" y="127081"/>
                            <a:pt x="166688" y="133350"/>
                          </a:cubicBezTo>
                          <a:cubicBezTo>
                            <a:pt x="169573" y="142967"/>
                            <a:pt x="173778" y="152184"/>
                            <a:pt x="176213" y="161925"/>
                          </a:cubicBezTo>
                          <a:cubicBezTo>
                            <a:pt x="177800" y="168275"/>
                            <a:pt x="179094" y="174706"/>
                            <a:pt x="180975" y="180975"/>
                          </a:cubicBezTo>
                          <a:cubicBezTo>
                            <a:pt x="183860" y="190592"/>
                            <a:pt x="190500" y="209550"/>
                            <a:pt x="190500" y="209550"/>
                          </a:cubicBezTo>
                          <a:lnTo>
                            <a:pt x="185738" y="223837"/>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47" name="Freeform 1046"/>
                    <p:cNvSpPr/>
                    <p:nvPr/>
                  </p:nvSpPr>
                  <p:spPr>
                    <a:xfrm>
                      <a:off x="4296585" y="1684451"/>
                      <a:ext cx="28936" cy="371475"/>
                    </a:xfrm>
                    <a:custGeom>
                      <a:avLst/>
                      <a:gdLst>
                        <a:gd name="connsiteX0" fmla="*/ 0 w 28936"/>
                        <a:gd name="connsiteY0" fmla="*/ 0 h 371475"/>
                        <a:gd name="connsiteX1" fmla="*/ 19050 w 28936"/>
                        <a:gd name="connsiteY1" fmla="*/ 161925 h 371475"/>
                        <a:gd name="connsiteX2" fmla="*/ 28575 w 28936"/>
                        <a:gd name="connsiteY2" fmla="*/ 176212 h 371475"/>
                        <a:gd name="connsiteX3" fmla="*/ 23813 w 28936"/>
                        <a:gd name="connsiteY3" fmla="*/ 352425 h 371475"/>
                        <a:gd name="connsiteX4" fmla="*/ 14288 w 28936"/>
                        <a:gd name="connsiteY4" fmla="*/ 371475 h 371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36" h="371475">
                          <a:moveTo>
                            <a:pt x="0" y="0"/>
                          </a:moveTo>
                          <a:cubicBezTo>
                            <a:pt x="6350" y="53975"/>
                            <a:pt x="10351" y="108279"/>
                            <a:pt x="19050" y="161925"/>
                          </a:cubicBezTo>
                          <a:cubicBezTo>
                            <a:pt x="19966" y="167575"/>
                            <a:pt x="28432" y="170490"/>
                            <a:pt x="28575" y="176212"/>
                          </a:cubicBezTo>
                          <a:cubicBezTo>
                            <a:pt x="30044" y="234953"/>
                            <a:pt x="26747" y="293739"/>
                            <a:pt x="23813" y="352425"/>
                          </a:cubicBezTo>
                          <a:cubicBezTo>
                            <a:pt x="23237" y="363944"/>
                            <a:pt x="20409" y="365353"/>
                            <a:pt x="14288" y="371475"/>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48" name="Freeform 1047"/>
                    <p:cNvSpPr/>
                    <p:nvPr/>
                  </p:nvSpPr>
                  <p:spPr>
                    <a:xfrm>
                      <a:off x="4320398" y="1874951"/>
                      <a:ext cx="161925" cy="195262"/>
                    </a:xfrm>
                    <a:custGeom>
                      <a:avLst/>
                      <a:gdLst>
                        <a:gd name="connsiteX0" fmla="*/ 161925 w 161925"/>
                        <a:gd name="connsiteY0" fmla="*/ 0 h 195262"/>
                        <a:gd name="connsiteX1" fmla="*/ 71437 w 161925"/>
                        <a:gd name="connsiteY1" fmla="*/ 100012 h 195262"/>
                        <a:gd name="connsiteX2" fmla="*/ 66675 w 161925"/>
                        <a:gd name="connsiteY2" fmla="*/ 114300 h 195262"/>
                        <a:gd name="connsiteX3" fmla="*/ 52387 w 161925"/>
                        <a:gd name="connsiteY3" fmla="*/ 128587 h 195262"/>
                        <a:gd name="connsiteX4" fmla="*/ 28575 w 161925"/>
                        <a:gd name="connsiteY4" fmla="*/ 152400 h 195262"/>
                        <a:gd name="connsiteX5" fmla="*/ 14287 w 161925"/>
                        <a:gd name="connsiteY5" fmla="*/ 180975 h 195262"/>
                        <a:gd name="connsiteX6" fmla="*/ 0 w 161925"/>
                        <a:gd name="connsiteY6" fmla="*/ 195262 h 195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925" h="195262">
                          <a:moveTo>
                            <a:pt x="161925" y="0"/>
                          </a:moveTo>
                          <a:cubicBezTo>
                            <a:pt x="131762" y="33337"/>
                            <a:pt x="100218" y="65475"/>
                            <a:pt x="71437" y="100012"/>
                          </a:cubicBezTo>
                          <a:cubicBezTo>
                            <a:pt x="68223" y="103869"/>
                            <a:pt x="69460" y="110123"/>
                            <a:pt x="66675" y="114300"/>
                          </a:cubicBezTo>
                          <a:cubicBezTo>
                            <a:pt x="62939" y="119904"/>
                            <a:pt x="56699" y="123413"/>
                            <a:pt x="52387" y="128587"/>
                          </a:cubicBezTo>
                          <a:cubicBezTo>
                            <a:pt x="32541" y="152402"/>
                            <a:pt x="54770" y="134936"/>
                            <a:pt x="28575" y="152400"/>
                          </a:cubicBezTo>
                          <a:cubicBezTo>
                            <a:pt x="23802" y="166718"/>
                            <a:pt x="24544" y="168666"/>
                            <a:pt x="14287" y="180975"/>
                          </a:cubicBezTo>
                          <a:cubicBezTo>
                            <a:pt x="9975" y="186149"/>
                            <a:pt x="0" y="195262"/>
                            <a:pt x="0" y="195262"/>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1025" name="Oval 1024"/>
                  <p:cNvSpPr/>
                  <p:nvPr/>
                </p:nvSpPr>
                <p:spPr>
                  <a:xfrm rot="18928355">
                    <a:off x="4042093" y="2462680"/>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26" name="Oval 1025"/>
                  <p:cNvSpPr/>
                  <p:nvPr/>
                </p:nvSpPr>
                <p:spPr>
                  <a:xfrm rot="16948355">
                    <a:off x="4248708" y="2401368"/>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27" name="Oval 1026"/>
                  <p:cNvSpPr/>
                  <p:nvPr/>
                </p:nvSpPr>
                <p:spPr>
                  <a:xfrm rot="18928355">
                    <a:off x="3988755" y="249632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28" name="Oval 1027"/>
                  <p:cNvSpPr/>
                  <p:nvPr/>
                </p:nvSpPr>
                <p:spPr>
                  <a:xfrm rot="16948355">
                    <a:off x="4220914" y="2337978"/>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29" name="Oval 1028"/>
                  <p:cNvSpPr/>
                  <p:nvPr/>
                </p:nvSpPr>
                <p:spPr>
                  <a:xfrm rot="16948355">
                    <a:off x="4178877" y="2271613"/>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30" name="Oval 1029"/>
                  <p:cNvSpPr/>
                  <p:nvPr/>
                </p:nvSpPr>
                <p:spPr>
                  <a:xfrm rot="18928355">
                    <a:off x="4131943" y="2471052"/>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31" name="Oval 1030"/>
                  <p:cNvSpPr/>
                  <p:nvPr/>
                </p:nvSpPr>
                <p:spPr>
                  <a:xfrm rot="1711645" flipH="1">
                    <a:off x="3987553" y="2221774"/>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32" name="Oval 1031"/>
                  <p:cNvSpPr/>
                  <p:nvPr/>
                </p:nvSpPr>
                <p:spPr>
                  <a:xfrm rot="2431645" flipH="1">
                    <a:off x="4055804" y="2216000"/>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33" name="Oval 1032"/>
                  <p:cNvSpPr/>
                  <p:nvPr/>
                </p:nvSpPr>
                <p:spPr>
                  <a:xfrm rot="2431645" flipH="1">
                    <a:off x="4156857" y="2267365"/>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34" name="Freeform 1033"/>
                  <p:cNvSpPr/>
                  <p:nvPr/>
                </p:nvSpPr>
                <p:spPr>
                  <a:xfrm rot="17908355">
                    <a:off x="3986447" y="2425596"/>
                    <a:ext cx="190500" cy="223838"/>
                  </a:xfrm>
                  <a:custGeom>
                    <a:avLst/>
                    <a:gdLst>
                      <a:gd name="connsiteX0" fmla="*/ 0 w 190500"/>
                      <a:gd name="connsiteY0" fmla="*/ 0 h 223837"/>
                      <a:gd name="connsiteX1" fmla="*/ 23813 w 190500"/>
                      <a:gd name="connsiteY1" fmla="*/ 4762 h 223837"/>
                      <a:gd name="connsiteX2" fmla="*/ 76200 w 190500"/>
                      <a:gd name="connsiteY2" fmla="*/ 19050 h 223837"/>
                      <a:gd name="connsiteX3" fmla="*/ 114300 w 190500"/>
                      <a:gd name="connsiteY3" fmla="*/ 47625 h 223837"/>
                      <a:gd name="connsiteX4" fmla="*/ 119063 w 190500"/>
                      <a:gd name="connsiteY4" fmla="*/ 61912 h 223837"/>
                      <a:gd name="connsiteX5" fmla="*/ 142875 w 190500"/>
                      <a:gd name="connsiteY5" fmla="*/ 90487 h 223837"/>
                      <a:gd name="connsiteX6" fmla="*/ 161925 w 190500"/>
                      <a:gd name="connsiteY6" fmla="*/ 114300 h 223837"/>
                      <a:gd name="connsiteX7" fmla="*/ 166688 w 190500"/>
                      <a:gd name="connsiteY7" fmla="*/ 133350 h 223837"/>
                      <a:gd name="connsiteX8" fmla="*/ 176213 w 190500"/>
                      <a:gd name="connsiteY8" fmla="*/ 161925 h 223837"/>
                      <a:gd name="connsiteX9" fmla="*/ 180975 w 190500"/>
                      <a:gd name="connsiteY9" fmla="*/ 180975 h 223837"/>
                      <a:gd name="connsiteX10" fmla="*/ 190500 w 190500"/>
                      <a:gd name="connsiteY10" fmla="*/ 209550 h 223837"/>
                      <a:gd name="connsiteX11" fmla="*/ 185738 w 190500"/>
                      <a:gd name="connsiteY11" fmla="*/ 223837 h 223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500" h="223837">
                        <a:moveTo>
                          <a:pt x="0" y="0"/>
                        </a:moveTo>
                        <a:cubicBezTo>
                          <a:pt x="7938" y="1587"/>
                          <a:pt x="16003" y="2632"/>
                          <a:pt x="23813" y="4762"/>
                        </a:cubicBezTo>
                        <a:cubicBezTo>
                          <a:pt x="90301" y="22894"/>
                          <a:pt x="18168" y="7442"/>
                          <a:pt x="76200" y="19050"/>
                        </a:cubicBezTo>
                        <a:cubicBezTo>
                          <a:pt x="94825" y="28363"/>
                          <a:pt x="100927" y="28903"/>
                          <a:pt x="114300" y="47625"/>
                        </a:cubicBezTo>
                        <a:cubicBezTo>
                          <a:pt x="117218" y="51710"/>
                          <a:pt x="116818" y="57422"/>
                          <a:pt x="119063" y="61912"/>
                        </a:cubicBezTo>
                        <a:cubicBezTo>
                          <a:pt x="125695" y="75175"/>
                          <a:pt x="132341" y="79953"/>
                          <a:pt x="142875" y="90487"/>
                        </a:cubicBezTo>
                        <a:cubicBezTo>
                          <a:pt x="158446" y="137198"/>
                          <a:pt x="133202" y="71215"/>
                          <a:pt x="161925" y="114300"/>
                        </a:cubicBezTo>
                        <a:cubicBezTo>
                          <a:pt x="165556" y="119746"/>
                          <a:pt x="164807" y="127081"/>
                          <a:pt x="166688" y="133350"/>
                        </a:cubicBezTo>
                        <a:cubicBezTo>
                          <a:pt x="169573" y="142967"/>
                          <a:pt x="173778" y="152184"/>
                          <a:pt x="176213" y="161925"/>
                        </a:cubicBezTo>
                        <a:cubicBezTo>
                          <a:pt x="177800" y="168275"/>
                          <a:pt x="179094" y="174706"/>
                          <a:pt x="180975" y="180975"/>
                        </a:cubicBezTo>
                        <a:cubicBezTo>
                          <a:pt x="183860" y="190592"/>
                          <a:pt x="190500" y="209550"/>
                          <a:pt x="190500" y="209550"/>
                        </a:cubicBezTo>
                        <a:lnTo>
                          <a:pt x="185738" y="223837"/>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35" name="Freeform 1034"/>
                  <p:cNvSpPr/>
                  <p:nvPr/>
                </p:nvSpPr>
                <p:spPr>
                  <a:xfrm rot="19020000">
                    <a:off x="4141760" y="2151599"/>
                    <a:ext cx="28936" cy="386992"/>
                  </a:xfrm>
                  <a:custGeom>
                    <a:avLst/>
                    <a:gdLst>
                      <a:gd name="connsiteX0" fmla="*/ 0 w 28936"/>
                      <a:gd name="connsiteY0" fmla="*/ 0 h 371475"/>
                      <a:gd name="connsiteX1" fmla="*/ 19050 w 28936"/>
                      <a:gd name="connsiteY1" fmla="*/ 161925 h 371475"/>
                      <a:gd name="connsiteX2" fmla="*/ 28575 w 28936"/>
                      <a:gd name="connsiteY2" fmla="*/ 176212 h 371475"/>
                      <a:gd name="connsiteX3" fmla="*/ 23813 w 28936"/>
                      <a:gd name="connsiteY3" fmla="*/ 352425 h 371475"/>
                      <a:gd name="connsiteX4" fmla="*/ 14288 w 28936"/>
                      <a:gd name="connsiteY4" fmla="*/ 371475 h 371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36" h="371475">
                        <a:moveTo>
                          <a:pt x="0" y="0"/>
                        </a:moveTo>
                        <a:cubicBezTo>
                          <a:pt x="6350" y="53975"/>
                          <a:pt x="10351" y="108279"/>
                          <a:pt x="19050" y="161925"/>
                        </a:cubicBezTo>
                        <a:cubicBezTo>
                          <a:pt x="19966" y="167575"/>
                          <a:pt x="28432" y="170490"/>
                          <a:pt x="28575" y="176212"/>
                        </a:cubicBezTo>
                        <a:cubicBezTo>
                          <a:pt x="30044" y="234953"/>
                          <a:pt x="26747" y="293739"/>
                          <a:pt x="23813" y="352425"/>
                        </a:cubicBezTo>
                        <a:cubicBezTo>
                          <a:pt x="23237" y="363944"/>
                          <a:pt x="20409" y="365353"/>
                          <a:pt x="14288" y="371475"/>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36" name="Freeform 1035"/>
                  <p:cNvSpPr/>
                  <p:nvPr/>
                </p:nvSpPr>
                <p:spPr>
                  <a:xfrm rot="17908355">
                    <a:off x="4133767" y="2284488"/>
                    <a:ext cx="161925" cy="195262"/>
                  </a:xfrm>
                  <a:custGeom>
                    <a:avLst/>
                    <a:gdLst>
                      <a:gd name="connsiteX0" fmla="*/ 161925 w 161925"/>
                      <a:gd name="connsiteY0" fmla="*/ 0 h 195262"/>
                      <a:gd name="connsiteX1" fmla="*/ 71437 w 161925"/>
                      <a:gd name="connsiteY1" fmla="*/ 100012 h 195262"/>
                      <a:gd name="connsiteX2" fmla="*/ 66675 w 161925"/>
                      <a:gd name="connsiteY2" fmla="*/ 114300 h 195262"/>
                      <a:gd name="connsiteX3" fmla="*/ 52387 w 161925"/>
                      <a:gd name="connsiteY3" fmla="*/ 128587 h 195262"/>
                      <a:gd name="connsiteX4" fmla="*/ 28575 w 161925"/>
                      <a:gd name="connsiteY4" fmla="*/ 152400 h 195262"/>
                      <a:gd name="connsiteX5" fmla="*/ 14287 w 161925"/>
                      <a:gd name="connsiteY5" fmla="*/ 180975 h 195262"/>
                      <a:gd name="connsiteX6" fmla="*/ 0 w 161925"/>
                      <a:gd name="connsiteY6" fmla="*/ 195262 h 195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925" h="195262">
                        <a:moveTo>
                          <a:pt x="161925" y="0"/>
                        </a:moveTo>
                        <a:cubicBezTo>
                          <a:pt x="131762" y="33337"/>
                          <a:pt x="100218" y="65475"/>
                          <a:pt x="71437" y="100012"/>
                        </a:cubicBezTo>
                        <a:cubicBezTo>
                          <a:pt x="68223" y="103869"/>
                          <a:pt x="69460" y="110123"/>
                          <a:pt x="66675" y="114300"/>
                        </a:cubicBezTo>
                        <a:cubicBezTo>
                          <a:pt x="62939" y="119904"/>
                          <a:pt x="56699" y="123413"/>
                          <a:pt x="52387" y="128587"/>
                        </a:cubicBezTo>
                        <a:cubicBezTo>
                          <a:pt x="32541" y="152402"/>
                          <a:pt x="54770" y="134936"/>
                          <a:pt x="28575" y="152400"/>
                        </a:cubicBezTo>
                        <a:cubicBezTo>
                          <a:pt x="23802" y="166718"/>
                          <a:pt x="24544" y="168666"/>
                          <a:pt x="14287" y="180975"/>
                        </a:cubicBezTo>
                        <a:cubicBezTo>
                          <a:pt x="9975" y="186149"/>
                          <a:pt x="0" y="195262"/>
                          <a:pt x="0" y="195262"/>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1019" name="Freeform 1018"/>
                <p:cNvSpPr/>
                <p:nvPr/>
              </p:nvSpPr>
              <p:spPr>
                <a:xfrm>
                  <a:off x="4343089" y="1899052"/>
                  <a:ext cx="60067" cy="743414"/>
                </a:xfrm>
                <a:custGeom>
                  <a:avLst/>
                  <a:gdLst>
                    <a:gd name="connsiteX0" fmla="*/ 0 w 28575"/>
                    <a:gd name="connsiteY0" fmla="*/ 0 h 461962"/>
                    <a:gd name="connsiteX1" fmla="*/ 9525 w 28575"/>
                    <a:gd name="connsiteY1" fmla="*/ 400050 h 461962"/>
                    <a:gd name="connsiteX2" fmla="*/ 23812 w 28575"/>
                    <a:gd name="connsiteY2" fmla="*/ 447675 h 461962"/>
                    <a:gd name="connsiteX3" fmla="*/ 28575 w 28575"/>
                    <a:gd name="connsiteY3" fmla="*/ 461962 h 461962"/>
                  </a:gdLst>
                  <a:ahLst/>
                  <a:cxnLst>
                    <a:cxn ang="0">
                      <a:pos x="connsiteX0" y="connsiteY0"/>
                    </a:cxn>
                    <a:cxn ang="0">
                      <a:pos x="connsiteX1" y="connsiteY1"/>
                    </a:cxn>
                    <a:cxn ang="0">
                      <a:pos x="connsiteX2" y="connsiteY2"/>
                    </a:cxn>
                    <a:cxn ang="0">
                      <a:pos x="connsiteX3" y="connsiteY3"/>
                    </a:cxn>
                  </a:cxnLst>
                  <a:rect l="l" t="t" r="r" b="b"/>
                  <a:pathLst>
                    <a:path w="28575" h="461962">
                      <a:moveTo>
                        <a:pt x="0" y="0"/>
                      </a:moveTo>
                      <a:cubicBezTo>
                        <a:pt x="3175" y="133350"/>
                        <a:pt x="4980" y="266740"/>
                        <a:pt x="9525" y="400050"/>
                      </a:cubicBezTo>
                      <a:cubicBezTo>
                        <a:pt x="9798" y="408070"/>
                        <a:pt x="22837" y="444751"/>
                        <a:pt x="23812" y="447675"/>
                      </a:cubicBezTo>
                      <a:lnTo>
                        <a:pt x="28575" y="461962"/>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20" name="Freeform 1019"/>
                <p:cNvSpPr/>
                <p:nvPr/>
              </p:nvSpPr>
              <p:spPr>
                <a:xfrm>
                  <a:off x="4385762" y="2056177"/>
                  <a:ext cx="228600" cy="591447"/>
                </a:xfrm>
                <a:custGeom>
                  <a:avLst/>
                  <a:gdLst>
                    <a:gd name="connsiteX0" fmla="*/ 0 w 228600"/>
                    <a:gd name="connsiteY0" fmla="*/ 457200 h 457200"/>
                    <a:gd name="connsiteX1" fmla="*/ 4763 w 228600"/>
                    <a:gd name="connsiteY1" fmla="*/ 257175 h 457200"/>
                    <a:gd name="connsiteX2" fmla="*/ 14288 w 228600"/>
                    <a:gd name="connsiteY2" fmla="*/ 228600 h 457200"/>
                    <a:gd name="connsiteX3" fmla="*/ 19050 w 228600"/>
                    <a:gd name="connsiteY3" fmla="*/ 209550 h 457200"/>
                    <a:gd name="connsiteX4" fmla="*/ 28575 w 228600"/>
                    <a:gd name="connsiteY4" fmla="*/ 195262 h 457200"/>
                    <a:gd name="connsiteX5" fmla="*/ 38100 w 228600"/>
                    <a:gd name="connsiteY5" fmla="*/ 171450 h 457200"/>
                    <a:gd name="connsiteX6" fmla="*/ 52388 w 228600"/>
                    <a:gd name="connsiteY6" fmla="*/ 152400 h 457200"/>
                    <a:gd name="connsiteX7" fmla="*/ 71438 w 228600"/>
                    <a:gd name="connsiteY7" fmla="*/ 114300 h 457200"/>
                    <a:gd name="connsiteX8" fmla="*/ 100013 w 228600"/>
                    <a:gd name="connsiteY8" fmla="*/ 85725 h 457200"/>
                    <a:gd name="connsiteX9" fmla="*/ 119063 w 228600"/>
                    <a:gd name="connsiteY9" fmla="*/ 76200 h 457200"/>
                    <a:gd name="connsiteX10" fmla="*/ 147638 w 228600"/>
                    <a:gd name="connsiteY10" fmla="*/ 61912 h 457200"/>
                    <a:gd name="connsiteX11" fmla="*/ 161925 w 228600"/>
                    <a:gd name="connsiteY11" fmla="*/ 47625 h 457200"/>
                    <a:gd name="connsiteX12" fmla="*/ 176213 w 228600"/>
                    <a:gd name="connsiteY12" fmla="*/ 42862 h 457200"/>
                    <a:gd name="connsiteX13" fmla="*/ 190500 w 228600"/>
                    <a:gd name="connsiteY13" fmla="*/ 33337 h 457200"/>
                    <a:gd name="connsiteX14" fmla="*/ 209550 w 228600"/>
                    <a:gd name="connsiteY14" fmla="*/ 19050 h 457200"/>
                    <a:gd name="connsiteX15" fmla="*/ 228600 w 228600"/>
                    <a:gd name="connsiteY15" fmla="*/ 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8600" h="457200">
                      <a:moveTo>
                        <a:pt x="0" y="457200"/>
                      </a:moveTo>
                      <a:cubicBezTo>
                        <a:pt x="1588" y="390525"/>
                        <a:pt x="603" y="323739"/>
                        <a:pt x="4763" y="257175"/>
                      </a:cubicBezTo>
                      <a:cubicBezTo>
                        <a:pt x="5389" y="247154"/>
                        <a:pt x="11403" y="238217"/>
                        <a:pt x="14288" y="228600"/>
                      </a:cubicBezTo>
                      <a:cubicBezTo>
                        <a:pt x="16169" y="222331"/>
                        <a:pt x="16472" y="215566"/>
                        <a:pt x="19050" y="209550"/>
                      </a:cubicBezTo>
                      <a:cubicBezTo>
                        <a:pt x="21305" y="204289"/>
                        <a:pt x="26015" y="200382"/>
                        <a:pt x="28575" y="195262"/>
                      </a:cubicBezTo>
                      <a:cubicBezTo>
                        <a:pt x="32398" y="187616"/>
                        <a:pt x="33948" y="178923"/>
                        <a:pt x="38100" y="171450"/>
                      </a:cubicBezTo>
                      <a:cubicBezTo>
                        <a:pt x="41955" y="164511"/>
                        <a:pt x="48388" y="159256"/>
                        <a:pt x="52388" y="152400"/>
                      </a:cubicBezTo>
                      <a:cubicBezTo>
                        <a:pt x="59543" y="140135"/>
                        <a:pt x="59624" y="122176"/>
                        <a:pt x="71438" y="114300"/>
                      </a:cubicBezTo>
                      <a:cubicBezTo>
                        <a:pt x="124281" y="79070"/>
                        <a:pt x="37980" y="138896"/>
                        <a:pt x="100013" y="85725"/>
                      </a:cubicBezTo>
                      <a:cubicBezTo>
                        <a:pt x="105403" y="81105"/>
                        <a:pt x="112899" y="79722"/>
                        <a:pt x="119063" y="76200"/>
                      </a:cubicBezTo>
                      <a:cubicBezTo>
                        <a:pt x="144914" y="61428"/>
                        <a:pt x="121441" y="70645"/>
                        <a:pt x="147638" y="61912"/>
                      </a:cubicBezTo>
                      <a:cubicBezTo>
                        <a:pt x="152400" y="57150"/>
                        <a:pt x="156321" y="51361"/>
                        <a:pt x="161925" y="47625"/>
                      </a:cubicBezTo>
                      <a:cubicBezTo>
                        <a:pt x="166102" y="44840"/>
                        <a:pt x="171723" y="45107"/>
                        <a:pt x="176213" y="42862"/>
                      </a:cubicBezTo>
                      <a:cubicBezTo>
                        <a:pt x="181332" y="40302"/>
                        <a:pt x="185842" y="36664"/>
                        <a:pt x="190500" y="33337"/>
                      </a:cubicBezTo>
                      <a:cubicBezTo>
                        <a:pt x="196959" y="28723"/>
                        <a:pt x="203523" y="24216"/>
                        <a:pt x="209550" y="19050"/>
                      </a:cubicBezTo>
                      <a:lnTo>
                        <a:pt x="228600" y="0"/>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21" name="Freeform 1020"/>
                <p:cNvSpPr/>
                <p:nvPr/>
              </p:nvSpPr>
              <p:spPr>
                <a:xfrm flipH="1">
                  <a:off x="4115538" y="1957353"/>
                  <a:ext cx="228600" cy="610285"/>
                </a:xfrm>
                <a:custGeom>
                  <a:avLst/>
                  <a:gdLst>
                    <a:gd name="connsiteX0" fmla="*/ 0 w 228600"/>
                    <a:gd name="connsiteY0" fmla="*/ 457200 h 457200"/>
                    <a:gd name="connsiteX1" fmla="*/ 4763 w 228600"/>
                    <a:gd name="connsiteY1" fmla="*/ 257175 h 457200"/>
                    <a:gd name="connsiteX2" fmla="*/ 14288 w 228600"/>
                    <a:gd name="connsiteY2" fmla="*/ 228600 h 457200"/>
                    <a:gd name="connsiteX3" fmla="*/ 19050 w 228600"/>
                    <a:gd name="connsiteY3" fmla="*/ 209550 h 457200"/>
                    <a:gd name="connsiteX4" fmla="*/ 28575 w 228600"/>
                    <a:gd name="connsiteY4" fmla="*/ 195262 h 457200"/>
                    <a:gd name="connsiteX5" fmla="*/ 38100 w 228600"/>
                    <a:gd name="connsiteY5" fmla="*/ 171450 h 457200"/>
                    <a:gd name="connsiteX6" fmla="*/ 52388 w 228600"/>
                    <a:gd name="connsiteY6" fmla="*/ 152400 h 457200"/>
                    <a:gd name="connsiteX7" fmla="*/ 71438 w 228600"/>
                    <a:gd name="connsiteY7" fmla="*/ 114300 h 457200"/>
                    <a:gd name="connsiteX8" fmla="*/ 100013 w 228600"/>
                    <a:gd name="connsiteY8" fmla="*/ 85725 h 457200"/>
                    <a:gd name="connsiteX9" fmla="*/ 119063 w 228600"/>
                    <a:gd name="connsiteY9" fmla="*/ 76200 h 457200"/>
                    <a:gd name="connsiteX10" fmla="*/ 147638 w 228600"/>
                    <a:gd name="connsiteY10" fmla="*/ 61912 h 457200"/>
                    <a:gd name="connsiteX11" fmla="*/ 161925 w 228600"/>
                    <a:gd name="connsiteY11" fmla="*/ 47625 h 457200"/>
                    <a:gd name="connsiteX12" fmla="*/ 176213 w 228600"/>
                    <a:gd name="connsiteY12" fmla="*/ 42862 h 457200"/>
                    <a:gd name="connsiteX13" fmla="*/ 190500 w 228600"/>
                    <a:gd name="connsiteY13" fmla="*/ 33337 h 457200"/>
                    <a:gd name="connsiteX14" fmla="*/ 209550 w 228600"/>
                    <a:gd name="connsiteY14" fmla="*/ 19050 h 457200"/>
                    <a:gd name="connsiteX15" fmla="*/ 228600 w 228600"/>
                    <a:gd name="connsiteY15" fmla="*/ 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8600" h="457200">
                      <a:moveTo>
                        <a:pt x="0" y="457200"/>
                      </a:moveTo>
                      <a:cubicBezTo>
                        <a:pt x="1588" y="390525"/>
                        <a:pt x="603" y="323739"/>
                        <a:pt x="4763" y="257175"/>
                      </a:cubicBezTo>
                      <a:cubicBezTo>
                        <a:pt x="5389" y="247154"/>
                        <a:pt x="11403" y="238217"/>
                        <a:pt x="14288" y="228600"/>
                      </a:cubicBezTo>
                      <a:cubicBezTo>
                        <a:pt x="16169" y="222331"/>
                        <a:pt x="16472" y="215566"/>
                        <a:pt x="19050" y="209550"/>
                      </a:cubicBezTo>
                      <a:cubicBezTo>
                        <a:pt x="21305" y="204289"/>
                        <a:pt x="26015" y="200382"/>
                        <a:pt x="28575" y="195262"/>
                      </a:cubicBezTo>
                      <a:cubicBezTo>
                        <a:pt x="32398" y="187616"/>
                        <a:pt x="33948" y="178923"/>
                        <a:pt x="38100" y="171450"/>
                      </a:cubicBezTo>
                      <a:cubicBezTo>
                        <a:pt x="41955" y="164511"/>
                        <a:pt x="48388" y="159256"/>
                        <a:pt x="52388" y="152400"/>
                      </a:cubicBezTo>
                      <a:cubicBezTo>
                        <a:pt x="59543" y="140135"/>
                        <a:pt x="59624" y="122176"/>
                        <a:pt x="71438" y="114300"/>
                      </a:cubicBezTo>
                      <a:cubicBezTo>
                        <a:pt x="124281" y="79070"/>
                        <a:pt x="37980" y="138896"/>
                        <a:pt x="100013" y="85725"/>
                      </a:cubicBezTo>
                      <a:cubicBezTo>
                        <a:pt x="105403" y="81105"/>
                        <a:pt x="112899" y="79722"/>
                        <a:pt x="119063" y="76200"/>
                      </a:cubicBezTo>
                      <a:cubicBezTo>
                        <a:pt x="144914" y="61428"/>
                        <a:pt x="121441" y="70645"/>
                        <a:pt x="147638" y="61912"/>
                      </a:cubicBezTo>
                      <a:cubicBezTo>
                        <a:pt x="152400" y="57150"/>
                        <a:pt x="156321" y="51361"/>
                        <a:pt x="161925" y="47625"/>
                      </a:cubicBezTo>
                      <a:cubicBezTo>
                        <a:pt x="166102" y="44840"/>
                        <a:pt x="171723" y="45107"/>
                        <a:pt x="176213" y="42862"/>
                      </a:cubicBezTo>
                      <a:cubicBezTo>
                        <a:pt x="181332" y="40302"/>
                        <a:pt x="185842" y="36664"/>
                        <a:pt x="190500" y="33337"/>
                      </a:cubicBezTo>
                      <a:cubicBezTo>
                        <a:pt x="196959" y="28723"/>
                        <a:pt x="203523" y="24216"/>
                        <a:pt x="209550" y="19050"/>
                      </a:cubicBezTo>
                      <a:lnTo>
                        <a:pt x="228600" y="0"/>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860" name="Group 859"/>
              <p:cNvGrpSpPr/>
              <p:nvPr/>
            </p:nvGrpSpPr>
            <p:grpSpPr>
              <a:xfrm>
                <a:off x="4471205" y="3814425"/>
                <a:ext cx="347493" cy="884821"/>
                <a:chOff x="3945524" y="1199153"/>
                <a:chExt cx="753674" cy="1448471"/>
              </a:xfrm>
            </p:grpSpPr>
            <p:grpSp>
              <p:nvGrpSpPr>
                <p:cNvPr id="975" name="Group 974"/>
                <p:cNvGrpSpPr/>
                <p:nvPr/>
              </p:nvGrpSpPr>
              <p:grpSpPr>
                <a:xfrm>
                  <a:off x="3945524" y="1199153"/>
                  <a:ext cx="753674" cy="1248068"/>
                  <a:chOff x="3969778" y="1929542"/>
                  <a:chExt cx="762155" cy="1175603"/>
                </a:xfrm>
                <a:solidFill>
                  <a:srgbClr val="70AD47">
                    <a:lumMod val="40000"/>
                    <a:lumOff val="60000"/>
                  </a:srgbClr>
                </a:solidFill>
              </p:grpSpPr>
              <p:sp>
                <p:nvSpPr>
                  <p:cNvPr id="979" name="Freeform 978"/>
                  <p:cNvSpPr/>
                  <p:nvPr/>
                </p:nvSpPr>
                <p:spPr>
                  <a:xfrm>
                    <a:off x="4309763" y="2252660"/>
                    <a:ext cx="124137" cy="852485"/>
                  </a:xfrm>
                  <a:custGeom>
                    <a:avLst/>
                    <a:gdLst>
                      <a:gd name="connsiteX0" fmla="*/ 124137 w 124137"/>
                      <a:gd name="connsiteY0" fmla="*/ 852487 h 852487"/>
                      <a:gd name="connsiteX1" fmla="*/ 9837 w 124137"/>
                      <a:gd name="connsiteY1" fmla="*/ 257175 h 852487"/>
                      <a:gd name="connsiteX2" fmla="*/ 312 w 124137"/>
                      <a:gd name="connsiteY2" fmla="*/ 238125 h 852487"/>
                      <a:gd name="connsiteX3" fmla="*/ 5075 w 124137"/>
                      <a:gd name="connsiteY3" fmla="*/ 128587 h 852487"/>
                      <a:gd name="connsiteX4" fmla="*/ 19362 w 124137"/>
                      <a:gd name="connsiteY4" fmla="*/ 100012 h 852487"/>
                      <a:gd name="connsiteX5" fmla="*/ 33650 w 124137"/>
                      <a:gd name="connsiteY5" fmla="*/ 95250 h 852487"/>
                      <a:gd name="connsiteX6" fmla="*/ 47937 w 124137"/>
                      <a:gd name="connsiteY6" fmla="*/ 66675 h 852487"/>
                      <a:gd name="connsiteX7" fmla="*/ 57462 w 124137"/>
                      <a:gd name="connsiteY7" fmla="*/ 52387 h 852487"/>
                      <a:gd name="connsiteX8" fmla="*/ 62225 w 124137"/>
                      <a:gd name="connsiteY8" fmla="*/ 33337 h 852487"/>
                      <a:gd name="connsiteX9" fmla="*/ 66987 w 124137"/>
                      <a:gd name="connsiteY9" fmla="*/ 0 h 852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4137" h="852487">
                        <a:moveTo>
                          <a:pt x="124137" y="852487"/>
                        </a:moveTo>
                        <a:cubicBezTo>
                          <a:pt x="86037" y="654050"/>
                          <a:pt x="49760" y="455254"/>
                          <a:pt x="9837" y="257175"/>
                        </a:cubicBezTo>
                        <a:cubicBezTo>
                          <a:pt x="8434" y="250215"/>
                          <a:pt x="575" y="245220"/>
                          <a:pt x="312" y="238125"/>
                        </a:cubicBezTo>
                        <a:cubicBezTo>
                          <a:pt x="-1041" y="201603"/>
                          <a:pt x="2272" y="165027"/>
                          <a:pt x="5075" y="128587"/>
                        </a:cubicBezTo>
                        <a:cubicBezTo>
                          <a:pt x="5641" y="121232"/>
                          <a:pt x="13901" y="104381"/>
                          <a:pt x="19362" y="100012"/>
                        </a:cubicBezTo>
                        <a:cubicBezTo>
                          <a:pt x="23282" y="96876"/>
                          <a:pt x="28887" y="96837"/>
                          <a:pt x="33650" y="95250"/>
                        </a:cubicBezTo>
                        <a:cubicBezTo>
                          <a:pt x="60948" y="54301"/>
                          <a:pt x="28220" y="106111"/>
                          <a:pt x="47937" y="66675"/>
                        </a:cubicBezTo>
                        <a:cubicBezTo>
                          <a:pt x="50497" y="61555"/>
                          <a:pt x="54287" y="57150"/>
                          <a:pt x="57462" y="52387"/>
                        </a:cubicBezTo>
                        <a:cubicBezTo>
                          <a:pt x="59050" y="46037"/>
                          <a:pt x="61054" y="39777"/>
                          <a:pt x="62225" y="33337"/>
                        </a:cubicBezTo>
                        <a:cubicBezTo>
                          <a:pt x="64233" y="22293"/>
                          <a:pt x="66987" y="0"/>
                          <a:pt x="66987" y="0"/>
                        </a:cubicBez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980" name="Group 979"/>
                  <p:cNvGrpSpPr/>
                  <p:nvPr/>
                </p:nvGrpSpPr>
                <p:grpSpPr>
                  <a:xfrm>
                    <a:off x="4168363" y="1929542"/>
                    <a:ext cx="376239" cy="412357"/>
                    <a:chOff x="4106085" y="1684451"/>
                    <a:chExt cx="376238" cy="412358"/>
                  </a:xfrm>
                  <a:grpFill/>
                </p:grpSpPr>
                <p:sp>
                  <p:nvSpPr>
                    <p:cNvPr id="1006" name="Oval 1005"/>
                    <p:cNvSpPr/>
                    <p:nvPr/>
                  </p:nvSpPr>
                  <p:spPr>
                    <a:xfrm rot="1020000">
                      <a:off x="4197527" y="185625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07" name="Oval 1006"/>
                    <p:cNvSpPr/>
                    <p:nvPr/>
                  </p:nvSpPr>
                  <p:spPr>
                    <a:xfrm rot="-960000">
                      <a:off x="4349927" y="200865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08" name="Oval 1007"/>
                    <p:cNvSpPr/>
                    <p:nvPr/>
                  </p:nvSpPr>
                  <p:spPr>
                    <a:xfrm rot="1020000">
                      <a:off x="4142525" y="1825415"/>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09" name="Oval 1008"/>
                    <p:cNvSpPr/>
                    <p:nvPr/>
                  </p:nvSpPr>
                  <p:spPr>
                    <a:xfrm rot="-960000">
                      <a:off x="4392399" y="1954003"/>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10" name="Oval 1009"/>
                    <p:cNvSpPr/>
                    <p:nvPr/>
                  </p:nvSpPr>
                  <p:spPr>
                    <a:xfrm rot="-960000">
                      <a:off x="4430697" y="1885412"/>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11" name="Oval 1010"/>
                    <p:cNvSpPr/>
                    <p:nvPr/>
                  </p:nvSpPr>
                  <p:spPr>
                    <a:xfrm rot="1020000">
                      <a:off x="4233005" y="1939235"/>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12" name="Oval 1011"/>
                    <p:cNvSpPr/>
                    <p:nvPr/>
                  </p:nvSpPr>
                  <p:spPr>
                    <a:xfrm rot="1980000">
                      <a:off x="4255776" y="169639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13" name="Oval 1012"/>
                    <p:cNvSpPr/>
                    <p:nvPr/>
                  </p:nvSpPr>
                  <p:spPr>
                    <a:xfrm rot="1260000">
                      <a:off x="4293389" y="1753639"/>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14" name="Oval 1013"/>
                    <p:cNvSpPr/>
                    <p:nvPr/>
                  </p:nvSpPr>
                  <p:spPr>
                    <a:xfrm rot="1260000">
                      <a:off x="4296413" y="1866957"/>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15" name="Freeform 1014"/>
                    <p:cNvSpPr/>
                    <p:nvPr/>
                  </p:nvSpPr>
                  <p:spPr>
                    <a:xfrm>
                      <a:off x="4106085" y="1817801"/>
                      <a:ext cx="190500" cy="223837"/>
                    </a:xfrm>
                    <a:custGeom>
                      <a:avLst/>
                      <a:gdLst>
                        <a:gd name="connsiteX0" fmla="*/ 0 w 190500"/>
                        <a:gd name="connsiteY0" fmla="*/ 0 h 223837"/>
                        <a:gd name="connsiteX1" fmla="*/ 23813 w 190500"/>
                        <a:gd name="connsiteY1" fmla="*/ 4762 h 223837"/>
                        <a:gd name="connsiteX2" fmla="*/ 76200 w 190500"/>
                        <a:gd name="connsiteY2" fmla="*/ 19050 h 223837"/>
                        <a:gd name="connsiteX3" fmla="*/ 114300 w 190500"/>
                        <a:gd name="connsiteY3" fmla="*/ 47625 h 223837"/>
                        <a:gd name="connsiteX4" fmla="*/ 119063 w 190500"/>
                        <a:gd name="connsiteY4" fmla="*/ 61912 h 223837"/>
                        <a:gd name="connsiteX5" fmla="*/ 142875 w 190500"/>
                        <a:gd name="connsiteY5" fmla="*/ 90487 h 223837"/>
                        <a:gd name="connsiteX6" fmla="*/ 161925 w 190500"/>
                        <a:gd name="connsiteY6" fmla="*/ 114300 h 223837"/>
                        <a:gd name="connsiteX7" fmla="*/ 166688 w 190500"/>
                        <a:gd name="connsiteY7" fmla="*/ 133350 h 223837"/>
                        <a:gd name="connsiteX8" fmla="*/ 176213 w 190500"/>
                        <a:gd name="connsiteY8" fmla="*/ 161925 h 223837"/>
                        <a:gd name="connsiteX9" fmla="*/ 180975 w 190500"/>
                        <a:gd name="connsiteY9" fmla="*/ 180975 h 223837"/>
                        <a:gd name="connsiteX10" fmla="*/ 190500 w 190500"/>
                        <a:gd name="connsiteY10" fmla="*/ 209550 h 223837"/>
                        <a:gd name="connsiteX11" fmla="*/ 185738 w 190500"/>
                        <a:gd name="connsiteY11" fmla="*/ 223837 h 223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500" h="223837">
                          <a:moveTo>
                            <a:pt x="0" y="0"/>
                          </a:moveTo>
                          <a:cubicBezTo>
                            <a:pt x="7938" y="1587"/>
                            <a:pt x="16003" y="2632"/>
                            <a:pt x="23813" y="4762"/>
                          </a:cubicBezTo>
                          <a:cubicBezTo>
                            <a:pt x="90301" y="22894"/>
                            <a:pt x="18168" y="7442"/>
                            <a:pt x="76200" y="19050"/>
                          </a:cubicBezTo>
                          <a:cubicBezTo>
                            <a:pt x="94825" y="28363"/>
                            <a:pt x="100927" y="28903"/>
                            <a:pt x="114300" y="47625"/>
                          </a:cubicBezTo>
                          <a:cubicBezTo>
                            <a:pt x="117218" y="51710"/>
                            <a:pt x="116818" y="57422"/>
                            <a:pt x="119063" y="61912"/>
                          </a:cubicBezTo>
                          <a:cubicBezTo>
                            <a:pt x="125695" y="75175"/>
                            <a:pt x="132341" y="79953"/>
                            <a:pt x="142875" y="90487"/>
                          </a:cubicBezTo>
                          <a:cubicBezTo>
                            <a:pt x="158446" y="137198"/>
                            <a:pt x="133202" y="71215"/>
                            <a:pt x="161925" y="114300"/>
                          </a:cubicBezTo>
                          <a:cubicBezTo>
                            <a:pt x="165556" y="119746"/>
                            <a:pt x="164807" y="127081"/>
                            <a:pt x="166688" y="133350"/>
                          </a:cubicBezTo>
                          <a:cubicBezTo>
                            <a:pt x="169573" y="142967"/>
                            <a:pt x="173778" y="152184"/>
                            <a:pt x="176213" y="161925"/>
                          </a:cubicBezTo>
                          <a:cubicBezTo>
                            <a:pt x="177800" y="168275"/>
                            <a:pt x="179094" y="174706"/>
                            <a:pt x="180975" y="180975"/>
                          </a:cubicBezTo>
                          <a:cubicBezTo>
                            <a:pt x="183860" y="190592"/>
                            <a:pt x="190500" y="209550"/>
                            <a:pt x="190500" y="209550"/>
                          </a:cubicBezTo>
                          <a:lnTo>
                            <a:pt x="185738" y="223837"/>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16" name="Freeform 1015"/>
                    <p:cNvSpPr/>
                    <p:nvPr/>
                  </p:nvSpPr>
                  <p:spPr>
                    <a:xfrm>
                      <a:off x="4296585" y="1684451"/>
                      <a:ext cx="28936" cy="371475"/>
                    </a:xfrm>
                    <a:custGeom>
                      <a:avLst/>
                      <a:gdLst>
                        <a:gd name="connsiteX0" fmla="*/ 0 w 28936"/>
                        <a:gd name="connsiteY0" fmla="*/ 0 h 371475"/>
                        <a:gd name="connsiteX1" fmla="*/ 19050 w 28936"/>
                        <a:gd name="connsiteY1" fmla="*/ 161925 h 371475"/>
                        <a:gd name="connsiteX2" fmla="*/ 28575 w 28936"/>
                        <a:gd name="connsiteY2" fmla="*/ 176212 h 371475"/>
                        <a:gd name="connsiteX3" fmla="*/ 23813 w 28936"/>
                        <a:gd name="connsiteY3" fmla="*/ 352425 h 371475"/>
                        <a:gd name="connsiteX4" fmla="*/ 14288 w 28936"/>
                        <a:gd name="connsiteY4" fmla="*/ 371475 h 371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36" h="371475">
                          <a:moveTo>
                            <a:pt x="0" y="0"/>
                          </a:moveTo>
                          <a:cubicBezTo>
                            <a:pt x="6350" y="53975"/>
                            <a:pt x="10351" y="108279"/>
                            <a:pt x="19050" y="161925"/>
                          </a:cubicBezTo>
                          <a:cubicBezTo>
                            <a:pt x="19966" y="167575"/>
                            <a:pt x="28432" y="170490"/>
                            <a:pt x="28575" y="176212"/>
                          </a:cubicBezTo>
                          <a:cubicBezTo>
                            <a:pt x="30044" y="234953"/>
                            <a:pt x="26747" y="293739"/>
                            <a:pt x="23813" y="352425"/>
                          </a:cubicBezTo>
                          <a:cubicBezTo>
                            <a:pt x="23237" y="363944"/>
                            <a:pt x="20409" y="365353"/>
                            <a:pt x="14288" y="371475"/>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17" name="Freeform 1016"/>
                    <p:cNvSpPr/>
                    <p:nvPr/>
                  </p:nvSpPr>
                  <p:spPr>
                    <a:xfrm>
                      <a:off x="4320398" y="1874951"/>
                      <a:ext cx="161925" cy="195262"/>
                    </a:xfrm>
                    <a:custGeom>
                      <a:avLst/>
                      <a:gdLst>
                        <a:gd name="connsiteX0" fmla="*/ 161925 w 161925"/>
                        <a:gd name="connsiteY0" fmla="*/ 0 h 195262"/>
                        <a:gd name="connsiteX1" fmla="*/ 71437 w 161925"/>
                        <a:gd name="connsiteY1" fmla="*/ 100012 h 195262"/>
                        <a:gd name="connsiteX2" fmla="*/ 66675 w 161925"/>
                        <a:gd name="connsiteY2" fmla="*/ 114300 h 195262"/>
                        <a:gd name="connsiteX3" fmla="*/ 52387 w 161925"/>
                        <a:gd name="connsiteY3" fmla="*/ 128587 h 195262"/>
                        <a:gd name="connsiteX4" fmla="*/ 28575 w 161925"/>
                        <a:gd name="connsiteY4" fmla="*/ 152400 h 195262"/>
                        <a:gd name="connsiteX5" fmla="*/ 14287 w 161925"/>
                        <a:gd name="connsiteY5" fmla="*/ 180975 h 195262"/>
                        <a:gd name="connsiteX6" fmla="*/ 0 w 161925"/>
                        <a:gd name="connsiteY6" fmla="*/ 195262 h 195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925" h="195262">
                          <a:moveTo>
                            <a:pt x="161925" y="0"/>
                          </a:moveTo>
                          <a:cubicBezTo>
                            <a:pt x="131762" y="33337"/>
                            <a:pt x="100218" y="65475"/>
                            <a:pt x="71437" y="100012"/>
                          </a:cubicBezTo>
                          <a:cubicBezTo>
                            <a:pt x="68223" y="103869"/>
                            <a:pt x="69460" y="110123"/>
                            <a:pt x="66675" y="114300"/>
                          </a:cubicBezTo>
                          <a:cubicBezTo>
                            <a:pt x="62939" y="119904"/>
                            <a:pt x="56699" y="123413"/>
                            <a:pt x="52387" y="128587"/>
                          </a:cubicBezTo>
                          <a:cubicBezTo>
                            <a:pt x="32541" y="152402"/>
                            <a:pt x="54770" y="134936"/>
                            <a:pt x="28575" y="152400"/>
                          </a:cubicBezTo>
                          <a:cubicBezTo>
                            <a:pt x="23802" y="166718"/>
                            <a:pt x="24544" y="168666"/>
                            <a:pt x="14287" y="180975"/>
                          </a:cubicBezTo>
                          <a:cubicBezTo>
                            <a:pt x="9975" y="186149"/>
                            <a:pt x="0" y="195262"/>
                            <a:pt x="0" y="195262"/>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981" name="Group 980"/>
                  <p:cNvGrpSpPr/>
                  <p:nvPr/>
                </p:nvGrpSpPr>
                <p:grpSpPr>
                  <a:xfrm rot="4106863" flipH="1">
                    <a:off x="4337635" y="2344176"/>
                    <a:ext cx="376238" cy="412359"/>
                    <a:chOff x="4106085" y="1684451"/>
                    <a:chExt cx="376238" cy="412358"/>
                  </a:xfrm>
                  <a:grpFill/>
                </p:grpSpPr>
                <p:sp>
                  <p:nvSpPr>
                    <p:cNvPr id="994" name="Oval 993"/>
                    <p:cNvSpPr/>
                    <p:nvPr/>
                  </p:nvSpPr>
                  <p:spPr>
                    <a:xfrm rot="1020000">
                      <a:off x="4197527" y="185625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95" name="Oval 994"/>
                    <p:cNvSpPr/>
                    <p:nvPr/>
                  </p:nvSpPr>
                  <p:spPr>
                    <a:xfrm rot="-960000">
                      <a:off x="4349927" y="200865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96" name="Oval 995"/>
                    <p:cNvSpPr/>
                    <p:nvPr/>
                  </p:nvSpPr>
                  <p:spPr>
                    <a:xfrm rot="1020000">
                      <a:off x="4142525" y="1825415"/>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97" name="Oval 996"/>
                    <p:cNvSpPr/>
                    <p:nvPr/>
                  </p:nvSpPr>
                  <p:spPr>
                    <a:xfrm rot="-960000">
                      <a:off x="4392399" y="1954003"/>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98" name="Oval 997"/>
                    <p:cNvSpPr/>
                    <p:nvPr/>
                  </p:nvSpPr>
                  <p:spPr>
                    <a:xfrm rot="-960000">
                      <a:off x="4430697" y="1885412"/>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99" name="Oval 998"/>
                    <p:cNvSpPr/>
                    <p:nvPr/>
                  </p:nvSpPr>
                  <p:spPr>
                    <a:xfrm rot="1020000">
                      <a:off x="4233005" y="1939235"/>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00" name="Oval 999"/>
                    <p:cNvSpPr/>
                    <p:nvPr/>
                  </p:nvSpPr>
                  <p:spPr>
                    <a:xfrm rot="1980000">
                      <a:off x="4255776" y="169639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01" name="Oval 1000"/>
                    <p:cNvSpPr/>
                    <p:nvPr/>
                  </p:nvSpPr>
                  <p:spPr>
                    <a:xfrm rot="1260000">
                      <a:off x="4293389" y="1753639"/>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02" name="Oval 1001"/>
                    <p:cNvSpPr/>
                    <p:nvPr/>
                  </p:nvSpPr>
                  <p:spPr>
                    <a:xfrm rot="1260000">
                      <a:off x="4296413" y="1866957"/>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03" name="Freeform 1002"/>
                    <p:cNvSpPr/>
                    <p:nvPr/>
                  </p:nvSpPr>
                  <p:spPr>
                    <a:xfrm>
                      <a:off x="4106085" y="1817801"/>
                      <a:ext cx="190500" cy="223837"/>
                    </a:xfrm>
                    <a:custGeom>
                      <a:avLst/>
                      <a:gdLst>
                        <a:gd name="connsiteX0" fmla="*/ 0 w 190500"/>
                        <a:gd name="connsiteY0" fmla="*/ 0 h 223837"/>
                        <a:gd name="connsiteX1" fmla="*/ 23813 w 190500"/>
                        <a:gd name="connsiteY1" fmla="*/ 4762 h 223837"/>
                        <a:gd name="connsiteX2" fmla="*/ 76200 w 190500"/>
                        <a:gd name="connsiteY2" fmla="*/ 19050 h 223837"/>
                        <a:gd name="connsiteX3" fmla="*/ 114300 w 190500"/>
                        <a:gd name="connsiteY3" fmla="*/ 47625 h 223837"/>
                        <a:gd name="connsiteX4" fmla="*/ 119063 w 190500"/>
                        <a:gd name="connsiteY4" fmla="*/ 61912 h 223837"/>
                        <a:gd name="connsiteX5" fmla="*/ 142875 w 190500"/>
                        <a:gd name="connsiteY5" fmla="*/ 90487 h 223837"/>
                        <a:gd name="connsiteX6" fmla="*/ 161925 w 190500"/>
                        <a:gd name="connsiteY6" fmla="*/ 114300 h 223837"/>
                        <a:gd name="connsiteX7" fmla="*/ 166688 w 190500"/>
                        <a:gd name="connsiteY7" fmla="*/ 133350 h 223837"/>
                        <a:gd name="connsiteX8" fmla="*/ 176213 w 190500"/>
                        <a:gd name="connsiteY8" fmla="*/ 161925 h 223837"/>
                        <a:gd name="connsiteX9" fmla="*/ 180975 w 190500"/>
                        <a:gd name="connsiteY9" fmla="*/ 180975 h 223837"/>
                        <a:gd name="connsiteX10" fmla="*/ 190500 w 190500"/>
                        <a:gd name="connsiteY10" fmla="*/ 209550 h 223837"/>
                        <a:gd name="connsiteX11" fmla="*/ 185738 w 190500"/>
                        <a:gd name="connsiteY11" fmla="*/ 223837 h 223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500" h="223837">
                          <a:moveTo>
                            <a:pt x="0" y="0"/>
                          </a:moveTo>
                          <a:cubicBezTo>
                            <a:pt x="7938" y="1587"/>
                            <a:pt x="16003" y="2632"/>
                            <a:pt x="23813" y="4762"/>
                          </a:cubicBezTo>
                          <a:cubicBezTo>
                            <a:pt x="90301" y="22894"/>
                            <a:pt x="18168" y="7442"/>
                            <a:pt x="76200" y="19050"/>
                          </a:cubicBezTo>
                          <a:cubicBezTo>
                            <a:pt x="94825" y="28363"/>
                            <a:pt x="100927" y="28903"/>
                            <a:pt x="114300" y="47625"/>
                          </a:cubicBezTo>
                          <a:cubicBezTo>
                            <a:pt x="117218" y="51710"/>
                            <a:pt x="116818" y="57422"/>
                            <a:pt x="119063" y="61912"/>
                          </a:cubicBezTo>
                          <a:cubicBezTo>
                            <a:pt x="125695" y="75175"/>
                            <a:pt x="132341" y="79953"/>
                            <a:pt x="142875" y="90487"/>
                          </a:cubicBezTo>
                          <a:cubicBezTo>
                            <a:pt x="158446" y="137198"/>
                            <a:pt x="133202" y="71215"/>
                            <a:pt x="161925" y="114300"/>
                          </a:cubicBezTo>
                          <a:cubicBezTo>
                            <a:pt x="165556" y="119746"/>
                            <a:pt x="164807" y="127081"/>
                            <a:pt x="166688" y="133350"/>
                          </a:cubicBezTo>
                          <a:cubicBezTo>
                            <a:pt x="169573" y="142967"/>
                            <a:pt x="173778" y="152184"/>
                            <a:pt x="176213" y="161925"/>
                          </a:cubicBezTo>
                          <a:cubicBezTo>
                            <a:pt x="177800" y="168275"/>
                            <a:pt x="179094" y="174706"/>
                            <a:pt x="180975" y="180975"/>
                          </a:cubicBezTo>
                          <a:cubicBezTo>
                            <a:pt x="183860" y="190592"/>
                            <a:pt x="190500" y="209550"/>
                            <a:pt x="190500" y="209550"/>
                          </a:cubicBezTo>
                          <a:lnTo>
                            <a:pt x="185738" y="223837"/>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04" name="Freeform 1003"/>
                    <p:cNvSpPr/>
                    <p:nvPr/>
                  </p:nvSpPr>
                  <p:spPr>
                    <a:xfrm>
                      <a:off x="4296585" y="1684451"/>
                      <a:ext cx="28936" cy="371475"/>
                    </a:xfrm>
                    <a:custGeom>
                      <a:avLst/>
                      <a:gdLst>
                        <a:gd name="connsiteX0" fmla="*/ 0 w 28936"/>
                        <a:gd name="connsiteY0" fmla="*/ 0 h 371475"/>
                        <a:gd name="connsiteX1" fmla="*/ 19050 w 28936"/>
                        <a:gd name="connsiteY1" fmla="*/ 161925 h 371475"/>
                        <a:gd name="connsiteX2" fmla="*/ 28575 w 28936"/>
                        <a:gd name="connsiteY2" fmla="*/ 176212 h 371475"/>
                        <a:gd name="connsiteX3" fmla="*/ 23813 w 28936"/>
                        <a:gd name="connsiteY3" fmla="*/ 352425 h 371475"/>
                        <a:gd name="connsiteX4" fmla="*/ 14288 w 28936"/>
                        <a:gd name="connsiteY4" fmla="*/ 371475 h 371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36" h="371475">
                          <a:moveTo>
                            <a:pt x="0" y="0"/>
                          </a:moveTo>
                          <a:cubicBezTo>
                            <a:pt x="6350" y="53975"/>
                            <a:pt x="10351" y="108279"/>
                            <a:pt x="19050" y="161925"/>
                          </a:cubicBezTo>
                          <a:cubicBezTo>
                            <a:pt x="19966" y="167575"/>
                            <a:pt x="28432" y="170490"/>
                            <a:pt x="28575" y="176212"/>
                          </a:cubicBezTo>
                          <a:cubicBezTo>
                            <a:pt x="30044" y="234953"/>
                            <a:pt x="26747" y="293739"/>
                            <a:pt x="23813" y="352425"/>
                          </a:cubicBezTo>
                          <a:cubicBezTo>
                            <a:pt x="23237" y="363944"/>
                            <a:pt x="20409" y="365353"/>
                            <a:pt x="14288" y="371475"/>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05" name="Freeform 1004"/>
                    <p:cNvSpPr/>
                    <p:nvPr/>
                  </p:nvSpPr>
                  <p:spPr>
                    <a:xfrm>
                      <a:off x="4320398" y="1874951"/>
                      <a:ext cx="161925" cy="195262"/>
                    </a:xfrm>
                    <a:custGeom>
                      <a:avLst/>
                      <a:gdLst>
                        <a:gd name="connsiteX0" fmla="*/ 161925 w 161925"/>
                        <a:gd name="connsiteY0" fmla="*/ 0 h 195262"/>
                        <a:gd name="connsiteX1" fmla="*/ 71437 w 161925"/>
                        <a:gd name="connsiteY1" fmla="*/ 100012 h 195262"/>
                        <a:gd name="connsiteX2" fmla="*/ 66675 w 161925"/>
                        <a:gd name="connsiteY2" fmla="*/ 114300 h 195262"/>
                        <a:gd name="connsiteX3" fmla="*/ 52387 w 161925"/>
                        <a:gd name="connsiteY3" fmla="*/ 128587 h 195262"/>
                        <a:gd name="connsiteX4" fmla="*/ 28575 w 161925"/>
                        <a:gd name="connsiteY4" fmla="*/ 152400 h 195262"/>
                        <a:gd name="connsiteX5" fmla="*/ 14287 w 161925"/>
                        <a:gd name="connsiteY5" fmla="*/ 180975 h 195262"/>
                        <a:gd name="connsiteX6" fmla="*/ 0 w 161925"/>
                        <a:gd name="connsiteY6" fmla="*/ 195262 h 195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925" h="195262">
                          <a:moveTo>
                            <a:pt x="161925" y="0"/>
                          </a:moveTo>
                          <a:cubicBezTo>
                            <a:pt x="131762" y="33337"/>
                            <a:pt x="100218" y="65475"/>
                            <a:pt x="71437" y="100012"/>
                          </a:cubicBezTo>
                          <a:cubicBezTo>
                            <a:pt x="68223" y="103869"/>
                            <a:pt x="69460" y="110123"/>
                            <a:pt x="66675" y="114300"/>
                          </a:cubicBezTo>
                          <a:cubicBezTo>
                            <a:pt x="62939" y="119904"/>
                            <a:pt x="56699" y="123413"/>
                            <a:pt x="52387" y="128587"/>
                          </a:cubicBezTo>
                          <a:cubicBezTo>
                            <a:pt x="32541" y="152402"/>
                            <a:pt x="54770" y="134936"/>
                            <a:pt x="28575" y="152400"/>
                          </a:cubicBezTo>
                          <a:cubicBezTo>
                            <a:pt x="23802" y="166718"/>
                            <a:pt x="24544" y="168666"/>
                            <a:pt x="14287" y="180975"/>
                          </a:cubicBezTo>
                          <a:cubicBezTo>
                            <a:pt x="9975" y="186149"/>
                            <a:pt x="0" y="195262"/>
                            <a:pt x="0" y="195262"/>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982" name="Oval 981"/>
                  <p:cNvSpPr/>
                  <p:nvPr/>
                </p:nvSpPr>
                <p:spPr>
                  <a:xfrm rot="18928355">
                    <a:off x="4042093" y="2462680"/>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83" name="Oval 982"/>
                  <p:cNvSpPr/>
                  <p:nvPr/>
                </p:nvSpPr>
                <p:spPr>
                  <a:xfrm rot="16948355">
                    <a:off x="4248708" y="2401368"/>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84" name="Oval 983"/>
                  <p:cNvSpPr/>
                  <p:nvPr/>
                </p:nvSpPr>
                <p:spPr>
                  <a:xfrm rot="18928355">
                    <a:off x="3988755" y="249632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85" name="Oval 984"/>
                  <p:cNvSpPr/>
                  <p:nvPr/>
                </p:nvSpPr>
                <p:spPr>
                  <a:xfrm rot="16948355">
                    <a:off x="4220914" y="2337978"/>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86" name="Oval 985"/>
                  <p:cNvSpPr/>
                  <p:nvPr/>
                </p:nvSpPr>
                <p:spPr>
                  <a:xfrm rot="16948355">
                    <a:off x="4178877" y="2271613"/>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87" name="Oval 986"/>
                  <p:cNvSpPr/>
                  <p:nvPr/>
                </p:nvSpPr>
                <p:spPr>
                  <a:xfrm rot="18928355">
                    <a:off x="4131943" y="2471052"/>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88" name="Oval 987"/>
                  <p:cNvSpPr/>
                  <p:nvPr/>
                </p:nvSpPr>
                <p:spPr>
                  <a:xfrm rot="1711645" flipH="1">
                    <a:off x="3987553" y="2221774"/>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89" name="Oval 988"/>
                  <p:cNvSpPr/>
                  <p:nvPr/>
                </p:nvSpPr>
                <p:spPr>
                  <a:xfrm rot="2431645" flipH="1">
                    <a:off x="4055804" y="2216000"/>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90" name="Oval 989"/>
                  <p:cNvSpPr/>
                  <p:nvPr/>
                </p:nvSpPr>
                <p:spPr>
                  <a:xfrm rot="2431645" flipH="1">
                    <a:off x="4156857" y="2267365"/>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91" name="Freeform 990"/>
                  <p:cNvSpPr/>
                  <p:nvPr/>
                </p:nvSpPr>
                <p:spPr>
                  <a:xfrm rot="17908355">
                    <a:off x="3986447" y="2425596"/>
                    <a:ext cx="190500" cy="223838"/>
                  </a:xfrm>
                  <a:custGeom>
                    <a:avLst/>
                    <a:gdLst>
                      <a:gd name="connsiteX0" fmla="*/ 0 w 190500"/>
                      <a:gd name="connsiteY0" fmla="*/ 0 h 223837"/>
                      <a:gd name="connsiteX1" fmla="*/ 23813 w 190500"/>
                      <a:gd name="connsiteY1" fmla="*/ 4762 h 223837"/>
                      <a:gd name="connsiteX2" fmla="*/ 76200 w 190500"/>
                      <a:gd name="connsiteY2" fmla="*/ 19050 h 223837"/>
                      <a:gd name="connsiteX3" fmla="*/ 114300 w 190500"/>
                      <a:gd name="connsiteY3" fmla="*/ 47625 h 223837"/>
                      <a:gd name="connsiteX4" fmla="*/ 119063 w 190500"/>
                      <a:gd name="connsiteY4" fmla="*/ 61912 h 223837"/>
                      <a:gd name="connsiteX5" fmla="*/ 142875 w 190500"/>
                      <a:gd name="connsiteY5" fmla="*/ 90487 h 223837"/>
                      <a:gd name="connsiteX6" fmla="*/ 161925 w 190500"/>
                      <a:gd name="connsiteY6" fmla="*/ 114300 h 223837"/>
                      <a:gd name="connsiteX7" fmla="*/ 166688 w 190500"/>
                      <a:gd name="connsiteY7" fmla="*/ 133350 h 223837"/>
                      <a:gd name="connsiteX8" fmla="*/ 176213 w 190500"/>
                      <a:gd name="connsiteY8" fmla="*/ 161925 h 223837"/>
                      <a:gd name="connsiteX9" fmla="*/ 180975 w 190500"/>
                      <a:gd name="connsiteY9" fmla="*/ 180975 h 223837"/>
                      <a:gd name="connsiteX10" fmla="*/ 190500 w 190500"/>
                      <a:gd name="connsiteY10" fmla="*/ 209550 h 223837"/>
                      <a:gd name="connsiteX11" fmla="*/ 185738 w 190500"/>
                      <a:gd name="connsiteY11" fmla="*/ 223837 h 223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500" h="223837">
                        <a:moveTo>
                          <a:pt x="0" y="0"/>
                        </a:moveTo>
                        <a:cubicBezTo>
                          <a:pt x="7938" y="1587"/>
                          <a:pt x="16003" y="2632"/>
                          <a:pt x="23813" y="4762"/>
                        </a:cubicBezTo>
                        <a:cubicBezTo>
                          <a:pt x="90301" y="22894"/>
                          <a:pt x="18168" y="7442"/>
                          <a:pt x="76200" y="19050"/>
                        </a:cubicBezTo>
                        <a:cubicBezTo>
                          <a:pt x="94825" y="28363"/>
                          <a:pt x="100927" y="28903"/>
                          <a:pt x="114300" y="47625"/>
                        </a:cubicBezTo>
                        <a:cubicBezTo>
                          <a:pt x="117218" y="51710"/>
                          <a:pt x="116818" y="57422"/>
                          <a:pt x="119063" y="61912"/>
                        </a:cubicBezTo>
                        <a:cubicBezTo>
                          <a:pt x="125695" y="75175"/>
                          <a:pt x="132341" y="79953"/>
                          <a:pt x="142875" y="90487"/>
                        </a:cubicBezTo>
                        <a:cubicBezTo>
                          <a:pt x="158446" y="137198"/>
                          <a:pt x="133202" y="71215"/>
                          <a:pt x="161925" y="114300"/>
                        </a:cubicBezTo>
                        <a:cubicBezTo>
                          <a:pt x="165556" y="119746"/>
                          <a:pt x="164807" y="127081"/>
                          <a:pt x="166688" y="133350"/>
                        </a:cubicBezTo>
                        <a:cubicBezTo>
                          <a:pt x="169573" y="142967"/>
                          <a:pt x="173778" y="152184"/>
                          <a:pt x="176213" y="161925"/>
                        </a:cubicBezTo>
                        <a:cubicBezTo>
                          <a:pt x="177800" y="168275"/>
                          <a:pt x="179094" y="174706"/>
                          <a:pt x="180975" y="180975"/>
                        </a:cubicBezTo>
                        <a:cubicBezTo>
                          <a:pt x="183860" y="190592"/>
                          <a:pt x="190500" y="209550"/>
                          <a:pt x="190500" y="209550"/>
                        </a:cubicBezTo>
                        <a:lnTo>
                          <a:pt x="185738" y="223837"/>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92" name="Freeform 991"/>
                  <p:cNvSpPr/>
                  <p:nvPr/>
                </p:nvSpPr>
                <p:spPr>
                  <a:xfrm rot="19020000">
                    <a:off x="4141760" y="2151599"/>
                    <a:ext cx="28936" cy="386992"/>
                  </a:xfrm>
                  <a:custGeom>
                    <a:avLst/>
                    <a:gdLst>
                      <a:gd name="connsiteX0" fmla="*/ 0 w 28936"/>
                      <a:gd name="connsiteY0" fmla="*/ 0 h 371475"/>
                      <a:gd name="connsiteX1" fmla="*/ 19050 w 28936"/>
                      <a:gd name="connsiteY1" fmla="*/ 161925 h 371475"/>
                      <a:gd name="connsiteX2" fmla="*/ 28575 w 28936"/>
                      <a:gd name="connsiteY2" fmla="*/ 176212 h 371475"/>
                      <a:gd name="connsiteX3" fmla="*/ 23813 w 28936"/>
                      <a:gd name="connsiteY3" fmla="*/ 352425 h 371475"/>
                      <a:gd name="connsiteX4" fmla="*/ 14288 w 28936"/>
                      <a:gd name="connsiteY4" fmla="*/ 371475 h 371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36" h="371475">
                        <a:moveTo>
                          <a:pt x="0" y="0"/>
                        </a:moveTo>
                        <a:cubicBezTo>
                          <a:pt x="6350" y="53975"/>
                          <a:pt x="10351" y="108279"/>
                          <a:pt x="19050" y="161925"/>
                        </a:cubicBezTo>
                        <a:cubicBezTo>
                          <a:pt x="19966" y="167575"/>
                          <a:pt x="28432" y="170490"/>
                          <a:pt x="28575" y="176212"/>
                        </a:cubicBezTo>
                        <a:cubicBezTo>
                          <a:pt x="30044" y="234953"/>
                          <a:pt x="26747" y="293739"/>
                          <a:pt x="23813" y="352425"/>
                        </a:cubicBezTo>
                        <a:cubicBezTo>
                          <a:pt x="23237" y="363944"/>
                          <a:pt x="20409" y="365353"/>
                          <a:pt x="14288" y="371475"/>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93" name="Freeform 992"/>
                  <p:cNvSpPr/>
                  <p:nvPr/>
                </p:nvSpPr>
                <p:spPr>
                  <a:xfrm rot="17908355">
                    <a:off x="4133767" y="2284488"/>
                    <a:ext cx="161925" cy="195262"/>
                  </a:xfrm>
                  <a:custGeom>
                    <a:avLst/>
                    <a:gdLst>
                      <a:gd name="connsiteX0" fmla="*/ 161925 w 161925"/>
                      <a:gd name="connsiteY0" fmla="*/ 0 h 195262"/>
                      <a:gd name="connsiteX1" fmla="*/ 71437 w 161925"/>
                      <a:gd name="connsiteY1" fmla="*/ 100012 h 195262"/>
                      <a:gd name="connsiteX2" fmla="*/ 66675 w 161925"/>
                      <a:gd name="connsiteY2" fmla="*/ 114300 h 195262"/>
                      <a:gd name="connsiteX3" fmla="*/ 52387 w 161925"/>
                      <a:gd name="connsiteY3" fmla="*/ 128587 h 195262"/>
                      <a:gd name="connsiteX4" fmla="*/ 28575 w 161925"/>
                      <a:gd name="connsiteY4" fmla="*/ 152400 h 195262"/>
                      <a:gd name="connsiteX5" fmla="*/ 14287 w 161925"/>
                      <a:gd name="connsiteY5" fmla="*/ 180975 h 195262"/>
                      <a:gd name="connsiteX6" fmla="*/ 0 w 161925"/>
                      <a:gd name="connsiteY6" fmla="*/ 195262 h 195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925" h="195262">
                        <a:moveTo>
                          <a:pt x="161925" y="0"/>
                        </a:moveTo>
                        <a:cubicBezTo>
                          <a:pt x="131762" y="33337"/>
                          <a:pt x="100218" y="65475"/>
                          <a:pt x="71437" y="100012"/>
                        </a:cubicBezTo>
                        <a:cubicBezTo>
                          <a:pt x="68223" y="103869"/>
                          <a:pt x="69460" y="110123"/>
                          <a:pt x="66675" y="114300"/>
                        </a:cubicBezTo>
                        <a:cubicBezTo>
                          <a:pt x="62939" y="119904"/>
                          <a:pt x="56699" y="123413"/>
                          <a:pt x="52387" y="128587"/>
                        </a:cubicBezTo>
                        <a:cubicBezTo>
                          <a:pt x="32541" y="152402"/>
                          <a:pt x="54770" y="134936"/>
                          <a:pt x="28575" y="152400"/>
                        </a:cubicBezTo>
                        <a:cubicBezTo>
                          <a:pt x="23802" y="166718"/>
                          <a:pt x="24544" y="168666"/>
                          <a:pt x="14287" y="180975"/>
                        </a:cubicBezTo>
                        <a:cubicBezTo>
                          <a:pt x="9975" y="186149"/>
                          <a:pt x="0" y="195262"/>
                          <a:pt x="0" y="195262"/>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976" name="Freeform 975"/>
                <p:cNvSpPr/>
                <p:nvPr/>
              </p:nvSpPr>
              <p:spPr>
                <a:xfrm>
                  <a:off x="4343089" y="1899052"/>
                  <a:ext cx="60067" cy="743414"/>
                </a:xfrm>
                <a:custGeom>
                  <a:avLst/>
                  <a:gdLst>
                    <a:gd name="connsiteX0" fmla="*/ 0 w 28575"/>
                    <a:gd name="connsiteY0" fmla="*/ 0 h 461962"/>
                    <a:gd name="connsiteX1" fmla="*/ 9525 w 28575"/>
                    <a:gd name="connsiteY1" fmla="*/ 400050 h 461962"/>
                    <a:gd name="connsiteX2" fmla="*/ 23812 w 28575"/>
                    <a:gd name="connsiteY2" fmla="*/ 447675 h 461962"/>
                    <a:gd name="connsiteX3" fmla="*/ 28575 w 28575"/>
                    <a:gd name="connsiteY3" fmla="*/ 461962 h 461962"/>
                  </a:gdLst>
                  <a:ahLst/>
                  <a:cxnLst>
                    <a:cxn ang="0">
                      <a:pos x="connsiteX0" y="connsiteY0"/>
                    </a:cxn>
                    <a:cxn ang="0">
                      <a:pos x="connsiteX1" y="connsiteY1"/>
                    </a:cxn>
                    <a:cxn ang="0">
                      <a:pos x="connsiteX2" y="connsiteY2"/>
                    </a:cxn>
                    <a:cxn ang="0">
                      <a:pos x="connsiteX3" y="connsiteY3"/>
                    </a:cxn>
                  </a:cxnLst>
                  <a:rect l="l" t="t" r="r" b="b"/>
                  <a:pathLst>
                    <a:path w="28575" h="461962">
                      <a:moveTo>
                        <a:pt x="0" y="0"/>
                      </a:moveTo>
                      <a:cubicBezTo>
                        <a:pt x="3175" y="133350"/>
                        <a:pt x="4980" y="266740"/>
                        <a:pt x="9525" y="400050"/>
                      </a:cubicBezTo>
                      <a:cubicBezTo>
                        <a:pt x="9798" y="408070"/>
                        <a:pt x="22837" y="444751"/>
                        <a:pt x="23812" y="447675"/>
                      </a:cubicBezTo>
                      <a:lnTo>
                        <a:pt x="28575" y="461962"/>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77" name="Freeform 976"/>
                <p:cNvSpPr/>
                <p:nvPr/>
              </p:nvSpPr>
              <p:spPr>
                <a:xfrm>
                  <a:off x="4385762" y="2056177"/>
                  <a:ext cx="228600" cy="591447"/>
                </a:xfrm>
                <a:custGeom>
                  <a:avLst/>
                  <a:gdLst>
                    <a:gd name="connsiteX0" fmla="*/ 0 w 228600"/>
                    <a:gd name="connsiteY0" fmla="*/ 457200 h 457200"/>
                    <a:gd name="connsiteX1" fmla="*/ 4763 w 228600"/>
                    <a:gd name="connsiteY1" fmla="*/ 257175 h 457200"/>
                    <a:gd name="connsiteX2" fmla="*/ 14288 w 228600"/>
                    <a:gd name="connsiteY2" fmla="*/ 228600 h 457200"/>
                    <a:gd name="connsiteX3" fmla="*/ 19050 w 228600"/>
                    <a:gd name="connsiteY3" fmla="*/ 209550 h 457200"/>
                    <a:gd name="connsiteX4" fmla="*/ 28575 w 228600"/>
                    <a:gd name="connsiteY4" fmla="*/ 195262 h 457200"/>
                    <a:gd name="connsiteX5" fmla="*/ 38100 w 228600"/>
                    <a:gd name="connsiteY5" fmla="*/ 171450 h 457200"/>
                    <a:gd name="connsiteX6" fmla="*/ 52388 w 228600"/>
                    <a:gd name="connsiteY6" fmla="*/ 152400 h 457200"/>
                    <a:gd name="connsiteX7" fmla="*/ 71438 w 228600"/>
                    <a:gd name="connsiteY7" fmla="*/ 114300 h 457200"/>
                    <a:gd name="connsiteX8" fmla="*/ 100013 w 228600"/>
                    <a:gd name="connsiteY8" fmla="*/ 85725 h 457200"/>
                    <a:gd name="connsiteX9" fmla="*/ 119063 w 228600"/>
                    <a:gd name="connsiteY9" fmla="*/ 76200 h 457200"/>
                    <a:gd name="connsiteX10" fmla="*/ 147638 w 228600"/>
                    <a:gd name="connsiteY10" fmla="*/ 61912 h 457200"/>
                    <a:gd name="connsiteX11" fmla="*/ 161925 w 228600"/>
                    <a:gd name="connsiteY11" fmla="*/ 47625 h 457200"/>
                    <a:gd name="connsiteX12" fmla="*/ 176213 w 228600"/>
                    <a:gd name="connsiteY12" fmla="*/ 42862 h 457200"/>
                    <a:gd name="connsiteX13" fmla="*/ 190500 w 228600"/>
                    <a:gd name="connsiteY13" fmla="*/ 33337 h 457200"/>
                    <a:gd name="connsiteX14" fmla="*/ 209550 w 228600"/>
                    <a:gd name="connsiteY14" fmla="*/ 19050 h 457200"/>
                    <a:gd name="connsiteX15" fmla="*/ 228600 w 228600"/>
                    <a:gd name="connsiteY15" fmla="*/ 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8600" h="457200">
                      <a:moveTo>
                        <a:pt x="0" y="457200"/>
                      </a:moveTo>
                      <a:cubicBezTo>
                        <a:pt x="1588" y="390525"/>
                        <a:pt x="603" y="323739"/>
                        <a:pt x="4763" y="257175"/>
                      </a:cubicBezTo>
                      <a:cubicBezTo>
                        <a:pt x="5389" y="247154"/>
                        <a:pt x="11403" y="238217"/>
                        <a:pt x="14288" y="228600"/>
                      </a:cubicBezTo>
                      <a:cubicBezTo>
                        <a:pt x="16169" y="222331"/>
                        <a:pt x="16472" y="215566"/>
                        <a:pt x="19050" y="209550"/>
                      </a:cubicBezTo>
                      <a:cubicBezTo>
                        <a:pt x="21305" y="204289"/>
                        <a:pt x="26015" y="200382"/>
                        <a:pt x="28575" y="195262"/>
                      </a:cubicBezTo>
                      <a:cubicBezTo>
                        <a:pt x="32398" y="187616"/>
                        <a:pt x="33948" y="178923"/>
                        <a:pt x="38100" y="171450"/>
                      </a:cubicBezTo>
                      <a:cubicBezTo>
                        <a:pt x="41955" y="164511"/>
                        <a:pt x="48388" y="159256"/>
                        <a:pt x="52388" y="152400"/>
                      </a:cubicBezTo>
                      <a:cubicBezTo>
                        <a:pt x="59543" y="140135"/>
                        <a:pt x="59624" y="122176"/>
                        <a:pt x="71438" y="114300"/>
                      </a:cubicBezTo>
                      <a:cubicBezTo>
                        <a:pt x="124281" y="79070"/>
                        <a:pt x="37980" y="138896"/>
                        <a:pt x="100013" y="85725"/>
                      </a:cubicBezTo>
                      <a:cubicBezTo>
                        <a:pt x="105403" y="81105"/>
                        <a:pt x="112899" y="79722"/>
                        <a:pt x="119063" y="76200"/>
                      </a:cubicBezTo>
                      <a:cubicBezTo>
                        <a:pt x="144914" y="61428"/>
                        <a:pt x="121441" y="70645"/>
                        <a:pt x="147638" y="61912"/>
                      </a:cubicBezTo>
                      <a:cubicBezTo>
                        <a:pt x="152400" y="57150"/>
                        <a:pt x="156321" y="51361"/>
                        <a:pt x="161925" y="47625"/>
                      </a:cubicBezTo>
                      <a:cubicBezTo>
                        <a:pt x="166102" y="44840"/>
                        <a:pt x="171723" y="45107"/>
                        <a:pt x="176213" y="42862"/>
                      </a:cubicBezTo>
                      <a:cubicBezTo>
                        <a:pt x="181332" y="40302"/>
                        <a:pt x="185842" y="36664"/>
                        <a:pt x="190500" y="33337"/>
                      </a:cubicBezTo>
                      <a:cubicBezTo>
                        <a:pt x="196959" y="28723"/>
                        <a:pt x="203523" y="24216"/>
                        <a:pt x="209550" y="19050"/>
                      </a:cubicBezTo>
                      <a:lnTo>
                        <a:pt x="228600" y="0"/>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78" name="Freeform 977"/>
                <p:cNvSpPr/>
                <p:nvPr/>
              </p:nvSpPr>
              <p:spPr>
                <a:xfrm flipH="1">
                  <a:off x="4115538" y="1957353"/>
                  <a:ext cx="228600" cy="610285"/>
                </a:xfrm>
                <a:custGeom>
                  <a:avLst/>
                  <a:gdLst>
                    <a:gd name="connsiteX0" fmla="*/ 0 w 228600"/>
                    <a:gd name="connsiteY0" fmla="*/ 457200 h 457200"/>
                    <a:gd name="connsiteX1" fmla="*/ 4763 w 228600"/>
                    <a:gd name="connsiteY1" fmla="*/ 257175 h 457200"/>
                    <a:gd name="connsiteX2" fmla="*/ 14288 w 228600"/>
                    <a:gd name="connsiteY2" fmla="*/ 228600 h 457200"/>
                    <a:gd name="connsiteX3" fmla="*/ 19050 w 228600"/>
                    <a:gd name="connsiteY3" fmla="*/ 209550 h 457200"/>
                    <a:gd name="connsiteX4" fmla="*/ 28575 w 228600"/>
                    <a:gd name="connsiteY4" fmla="*/ 195262 h 457200"/>
                    <a:gd name="connsiteX5" fmla="*/ 38100 w 228600"/>
                    <a:gd name="connsiteY5" fmla="*/ 171450 h 457200"/>
                    <a:gd name="connsiteX6" fmla="*/ 52388 w 228600"/>
                    <a:gd name="connsiteY6" fmla="*/ 152400 h 457200"/>
                    <a:gd name="connsiteX7" fmla="*/ 71438 w 228600"/>
                    <a:gd name="connsiteY7" fmla="*/ 114300 h 457200"/>
                    <a:gd name="connsiteX8" fmla="*/ 100013 w 228600"/>
                    <a:gd name="connsiteY8" fmla="*/ 85725 h 457200"/>
                    <a:gd name="connsiteX9" fmla="*/ 119063 w 228600"/>
                    <a:gd name="connsiteY9" fmla="*/ 76200 h 457200"/>
                    <a:gd name="connsiteX10" fmla="*/ 147638 w 228600"/>
                    <a:gd name="connsiteY10" fmla="*/ 61912 h 457200"/>
                    <a:gd name="connsiteX11" fmla="*/ 161925 w 228600"/>
                    <a:gd name="connsiteY11" fmla="*/ 47625 h 457200"/>
                    <a:gd name="connsiteX12" fmla="*/ 176213 w 228600"/>
                    <a:gd name="connsiteY12" fmla="*/ 42862 h 457200"/>
                    <a:gd name="connsiteX13" fmla="*/ 190500 w 228600"/>
                    <a:gd name="connsiteY13" fmla="*/ 33337 h 457200"/>
                    <a:gd name="connsiteX14" fmla="*/ 209550 w 228600"/>
                    <a:gd name="connsiteY14" fmla="*/ 19050 h 457200"/>
                    <a:gd name="connsiteX15" fmla="*/ 228600 w 228600"/>
                    <a:gd name="connsiteY15" fmla="*/ 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8600" h="457200">
                      <a:moveTo>
                        <a:pt x="0" y="457200"/>
                      </a:moveTo>
                      <a:cubicBezTo>
                        <a:pt x="1588" y="390525"/>
                        <a:pt x="603" y="323739"/>
                        <a:pt x="4763" y="257175"/>
                      </a:cubicBezTo>
                      <a:cubicBezTo>
                        <a:pt x="5389" y="247154"/>
                        <a:pt x="11403" y="238217"/>
                        <a:pt x="14288" y="228600"/>
                      </a:cubicBezTo>
                      <a:cubicBezTo>
                        <a:pt x="16169" y="222331"/>
                        <a:pt x="16472" y="215566"/>
                        <a:pt x="19050" y="209550"/>
                      </a:cubicBezTo>
                      <a:cubicBezTo>
                        <a:pt x="21305" y="204289"/>
                        <a:pt x="26015" y="200382"/>
                        <a:pt x="28575" y="195262"/>
                      </a:cubicBezTo>
                      <a:cubicBezTo>
                        <a:pt x="32398" y="187616"/>
                        <a:pt x="33948" y="178923"/>
                        <a:pt x="38100" y="171450"/>
                      </a:cubicBezTo>
                      <a:cubicBezTo>
                        <a:pt x="41955" y="164511"/>
                        <a:pt x="48388" y="159256"/>
                        <a:pt x="52388" y="152400"/>
                      </a:cubicBezTo>
                      <a:cubicBezTo>
                        <a:pt x="59543" y="140135"/>
                        <a:pt x="59624" y="122176"/>
                        <a:pt x="71438" y="114300"/>
                      </a:cubicBezTo>
                      <a:cubicBezTo>
                        <a:pt x="124281" y="79070"/>
                        <a:pt x="37980" y="138896"/>
                        <a:pt x="100013" y="85725"/>
                      </a:cubicBezTo>
                      <a:cubicBezTo>
                        <a:pt x="105403" y="81105"/>
                        <a:pt x="112899" y="79722"/>
                        <a:pt x="119063" y="76200"/>
                      </a:cubicBezTo>
                      <a:cubicBezTo>
                        <a:pt x="144914" y="61428"/>
                        <a:pt x="121441" y="70645"/>
                        <a:pt x="147638" y="61912"/>
                      </a:cubicBezTo>
                      <a:cubicBezTo>
                        <a:pt x="152400" y="57150"/>
                        <a:pt x="156321" y="51361"/>
                        <a:pt x="161925" y="47625"/>
                      </a:cubicBezTo>
                      <a:cubicBezTo>
                        <a:pt x="166102" y="44840"/>
                        <a:pt x="171723" y="45107"/>
                        <a:pt x="176213" y="42862"/>
                      </a:cubicBezTo>
                      <a:cubicBezTo>
                        <a:pt x="181332" y="40302"/>
                        <a:pt x="185842" y="36664"/>
                        <a:pt x="190500" y="33337"/>
                      </a:cubicBezTo>
                      <a:cubicBezTo>
                        <a:pt x="196959" y="28723"/>
                        <a:pt x="203523" y="24216"/>
                        <a:pt x="209550" y="19050"/>
                      </a:cubicBezTo>
                      <a:lnTo>
                        <a:pt x="228600" y="0"/>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861" name="Group 860"/>
              <p:cNvGrpSpPr/>
              <p:nvPr/>
            </p:nvGrpSpPr>
            <p:grpSpPr>
              <a:xfrm>
                <a:off x="4663578" y="4430045"/>
                <a:ext cx="245170" cy="187822"/>
                <a:chOff x="4244203" y="3491469"/>
                <a:chExt cx="623017" cy="619091"/>
              </a:xfrm>
            </p:grpSpPr>
            <p:sp>
              <p:nvSpPr>
                <p:cNvPr id="919" name="Freeform 918"/>
                <p:cNvSpPr/>
                <p:nvPr/>
              </p:nvSpPr>
              <p:spPr>
                <a:xfrm>
                  <a:off x="4533900" y="3557009"/>
                  <a:ext cx="45719" cy="553551"/>
                </a:xfrm>
                <a:custGeom>
                  <a:avLst/>
                  <a:gdLst>
                    <a:gd name="connsiteX0" fmla="*/ 9525 w 52388"/>
                    <a:gd name="connsiteY0" fmla="*/ 848304 h 848304"/>
                    <a:gd name="connsiteX1" fmla="*/ 33338 w 52388"/>
                    <a:gd name="connsiteY1" fmla="*/ 824491 h 848304"/>
                    <a:gd name="connsiteX2" fmla="*/ 38100 w 52388"/>
                    <a:gd name="connsiteY2" fmla="*/ 795916 h 848304"/>
                    <a:gd name="connsiteX3" fmla="*/ 47625 w 52388"/>
                    <a:gd name="connsiteY3" fmla="*/ 762579 h 848304"/>
                    <a:gd name="connsiteX4" fmla="*/ 52388 w 52388"/>
                    <a:gd name="connsiteY4" fmla="*/ 743529 h 848304"/>
                    <a:gd name="connsiteX5" fmla="*/ 47625 w 52388"/>
                    <a:gd name="connsiteY5" fmla="*/ 629229 h 848304"/>
                    <a:gd name="connsiteX6" fmla="*/ 38100 w 52388"/>
                    <a:gd name="connsiteY6" fmla="*/ 610179 h 848304"/>
                    <a:gd name="connsiteX7" fmla="*/ 33338 w 52388"/>
                    <a:gd name="connsiteY7" fmla="*/ 572079 h 848304"/>
                    <a:gd name="connsiteX8" fmla="*/ 23813 w 52388"/>
                    <a:gd name="connsiteY8" fmla="*/ 500641 h 848304"/>
                    <a:gd name="connsiteX9" fmla="*/ 14288 w 52388"/>
                    <a:gd name="connsiteY9" fmla="*/ 376816 h 848304"/>
                    <a:gd name="connsiteX10" fmla="*/ 9525 w 52388"/>
                    <a:gd name="connsiteY10" fmla="*/ 348241 h 848304"/>
                    <a:gd name="connsiteX11" fmla="*/ 4763 w 52388"/>
                    <a:gd name="connsiteY11" fmla="*/ 333954 h 848304"/>
                    <a:gd name="connsiteX12" fmla="*/ 0 w 52388"/>
                    <a:gd name="connsiteY12" fmla="*/ 314904 h 848304"/>
                    <a:gd name="connsiteX13" fmla="*/ 4763 w 52388"/>
                    <a:gd name="connsiteY13" fmla="*/ 176791 h 848304"/>
                    <a:gd name="connsiteX14" fmla="*/ 19050 w 52388"/>
                    <a:gd name="connsiteY14" fmla="*/ 129166 h 848304"/>
                    <a:gd name="connsiteX15" fmla="*/ 28575 w 52388"/>
                    <a:gd name="connsiteY15" fmla="*/ 91066 h 848304"/>
                    <a:gd name="connsiteX16" fmla="*/ 23813 w 52388"/>
                    <a:gd name="connsiteY16" fmla="*/ 24391 h 848304"/>
                    <a:gd name="connsiteX17" fmla="*/ 19050 w 52388"/>
                    <a:gd name="connsiteY17" fmla="*/ 579 h 848304"/>
                    <a:gd name="connsiteX18" fmla="*/ 4763 w 52388"/>
                    <a:gd name="connsiteY18" fmla="*/ 10104 h 848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2388" h="848304">
                      <a:moveTo>
                        <a:pt x="9525" y="848304"/>
                      </a:moveTo>
                      <a:cubicBezTo>
                        <a:pt x="17463" y="840366"/>
                        <a:pt x="27963" y="834346"/>
                        <a:pt x="33338" y="824491"/>
                      </a:cubicBezTo>
                      <a:cubicBezTo>
                        <a:pt x="37962" y="816014"/>
                        <a:pt x="35929" y="805325"/>
                        <a:pt x="38100" y="795916"/>
                      </a:cubicBezTo>
                      <a:cubicBezTo>
                        <a:pt x="40699" y="784655"/>
                        <a:pt x="44584" y="773729"/>
                        <a:pt x="47625" y="762579"/>
                      </a:cubicBezTo>
                      <a:cubicBezTo>
                        <a:pt x="49347" y="756264"/>
                        <a:pt x="50800" y="749879"/>
                        <a:pt x="52388" y="743529"/>
                      </a:cubicBezTo>
                      <a:cubicBezTo>
                        <a:pt x="50800" y="705429"/>
                        <a:pt x="51688" y="667145"/>
                        <a:pt x="47625" y="629229"/>
                      </a:cubicBezTo>
                      <a:cubicBezTo>
                        <a:pt x="46869" y="622170"/>
                        <a:pt x="39822" y="617067"/>
                        <a:pt x="38100" y="610179"/>
                      </a:cubicBezTo>
                      <a:cubicBezTo>
                        <a:pt x="34996" y="597762"/>
                        <a:pt x="35030" y="584766"/>
                        <a:pt x="33338" y="572079"/>
                      </a:cubicBezTo>
                      <a:cubicBezTo>
                        <a:pt x="20193" y="473491"/>
                        <a:pt x="37460" y="609829"/>
                        <a:pt x="23813" y="500641"/>
                      </a:cubicBezTo>
                      <a:cubicBezTo>
                        <a:pt x="20508" y="444463"/>
                        <a:pt x="20811" y="425737"/>
                        <a:pt x="14288" y="376816"/>
                      </a:cubicBezTo>
                      <a:cubicBezTo>
                        <a:pt x="13012" y="367244"/>
                        <a:pt x="11620" y="357667"/>
                        <a:pt x="9525" y="348241"/>
                      </a:cubicBezTo>
                      <a:cubicBezTo>
                        <a:pt x="8436" y="343341"/>
                        <a:pt x="6142" y="338781"/>
                        <a:pt x="4763" y="333954"/>
                      </a:cubicBezTo>
                      <a:cubicBezTo>
                        <a:pt x="2965" y="327660"/>
                        <a:pt x="1588" y="321254"/>
                        <a:pt x="0" y="314904"/>
                      </a:cubicBezTo>
                      <a:cubicBezTo>
                        <a:pt x="1588" y="268866"/>
                        <a:pt x="1976" y="222772"/>
                        <a:pt x="4763" y="176791"/>
                      </a:cubicBezTo>
                      <a:cubicBezTo>
                        <a:pt x="5296" y="167991"/>
                        <a:pt x="17677" y="133286"/>
                        <a:pt x="19050" y="129166"/>
                      </a:cubicBezTo>
                      <a:cubicBezTo>
                        <a:pt x="26374" y="107195"/>
                        <a:pt x="22827" y="119810"/>
                        <a:pt x="28575" y="91066"/>
                      </a:cubicBezTo>
                      <a:cubicBezTo>
                        <a:pt x="26988" y="68841"/>
                        <a:pt x="26146" y="46550"/>
                        <a:pt x="23813" y="24391"/>
                      </a:cubicBezTo>
                      <a:cubicBezTo>
                        <a:pt x="22966" y="16341"/>
                        <a:pt x="25526" y="5436"/>
                        <a:pt x="19050" y="579"/>
                      </a:cubicBezTo>
                      <a:cubicBezTo>
                        <a:pt x="14471" y="-2855"/>
                        <a:pt x="4763" y="10104"/>
                        <a:pt x="4763" y="10104"/>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20" name="Freeform 919"/>
                <p:cNvSpPr/>
                <p:nvPr/>
              </p:nvSpPr>
              <p:spPr>
                <a:xfrm>
                  <a:off x="4371973" y="3852788"/>
                  <a:ext cx="199743" cy="45719"/>
                </a:xfrm>
                <a:custGeom>
                  <a:avLst/>
                  <a:gdLst>
                    <a:gd name="connsiteX0" fmla="*/ 171450 w 171450"/>
                    <a:gd name="connsiteY0" fmla="*/ 57219 h 57219"/>
                    <a:gd name="connsiteX1" fmla="*/ 114300 w 171450"/>
                    <a:gd name="connsiteY1" fmla="*/ 52457 h 57219"/>
                    <a:gd name="connsiteX2" fmla="*/ 100012 w 171450"/>
                    <a:gd name="connsiteY2" fmla="*/ 47694 h 57219"/>
                    <a:gd name="connsiteX3" fmla="*/ 71437 w 171450"/>
                    <a:gd name="connsiteY3" fmla="*/ 28644 h 57219"/>
                    <a:gd name="connsiteX4" fmla="*/ 61912 w 171450"/>
                    <a:gd name="connsiteY4" fmla="*/ 14357 h 57219"/>
                    <a:gd name="connsiteX5" fmla="*/ 42862 w 171450"/>
                    <a:gd name="connsiteY5" fmla="*/ 9594 h 57219"/>
                    <a:gd name="connsiteX6" fmla="*/ 0 w 171450"/>
                    <a:gd name="connsiteY6" fmla="*/ 69 h 57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450" h="57219">
                      <a:moveTo>
                        <a:pt x="171450" y="57219"/>
                      </a:moveTo>
                      <a:cubicBezTo>
                        <a:pt x="152400" y="55632"/>
                        <a:pt x="133248" y="54983"/>
                        <a:pt x="114300" y="52457"/>
                      </a:cubicBezTo>
                      <a:cubicBezTo>
                        <a:pt x="109324" y="51793"/>
                        <a:pt x="104189" y="50479"/>
                        <a:pt x="100012" y="47694"/>
                      </a:cubicBezTo>
                      <a:cubicBezTo>
                        <a:pt x="64337" y="23911"/>
                        <a:pt x="105411" y="39969"/>
                        <a:pt x="71437" y="28644"/>
                      </a:cubicBezTo>
                      <a:cubicBezTo>
                        <a:pt x="68262" y="23882"/>
                        <a:pt x="66674" y="17532"/>
                        <a:pt x="61912" y="14357"/>
                      </a:cubicBezTo>
                      <a:cubicBezTo>
                        <a:pt x="56466" y="10726"/>
                        <a:pt x="49131" y="11475"/>
                        <a:pt x="42862" y="9594"/>
                      </a:cubicBezTo>
                      <a:cubicBezTo>
                        <a:pt x="6093" y="-1437"/>
                        <a:pt x="26071" y="69"/>
                        <a:pt x="0" y="69"/>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21" name="Freeform 920"/>
                <p:cNvSpPr/>
                <p:nvPr/>
              </p:nvSpPr>
              <p:spPr>
                <a:xfrm>
                  <a:off x="4538663" y="3793728"/>
                  <a:ext cx="257494" cy="73422"/>
                </a:xfrm>
                <a:custGeom>
                  <a:avLst/>
                  <a:gdLst>
                    <a:gd name="connsiteX0" fmla="*/ 0 w 257494"/>
                    <a:gd name="connsiteY0" fmla="*/ 73422 h 73422"/>
                    <a:gd name="connsiteX1" fmla="*/ 47625 w 257494"/>
                    <a:gd name="connsiteY1" fmla="*/ 68660 h 73422"/>
                    <a:gd name="connsiteX2" fmla="*/ 71437 w 257494"/>
                    <a:gd name="connsiteY2" fmla="*/ 63897 h 73422"/>
                    <a:gd name="connsiteX3" fmla="*/ 100012 w 257494"/>
                    <a:gd name="connsiteY3" fmla="*/ 59135 h 73422"/>
                    <a:gd name="connsiteX4" fmla="*/ 123825 w 257494"/>
                    <a:gd name="connsiteY4" fmla="*/ 44847 h 73422"/>
                    <a:gd name="connsiteX5" fmla="*/ 138112 w 257494"/>
                    <a:gd name="connsiteY5" fmla="*/ 30560 h 73422"/>
                    <a:gd name="connsiteX6" fmla="*/ 152400 w 257494"/>
                    <a:gd name="connsiteY6" fmla="*/ 25797 h 73422"/>
                    <a:gd name="connsiteX7" fmla="*/ 195262 w 257494"/>
                    <a:gd name="connsiteY7" fmla="*/ 11510 h 73422"/>
                    <a:gd name="connsiteX8" fmla="*/ 242887 w 257494"/>
                    <a:gd name="connsiteY8" fmla="*/ 11510 h 73422"/>
                    <a:gd name="connsiteX9" fmla="*/ 247650 w 257494"/>
                    <a:gd name="connsiteY9" fmla="*/ 25797 h 73422"/>
                    <a:gd name="connsiteX10" fmla="*/ 257175 w 257494"/>
                    <a:gd name="connsiteY10" fmla="*/ 49610 h 73422"/>
                    <a:gd name="connsiteX11" fmla="*/ 242887 w 257494"/>
                    <a:gd name="connsiteY11" fmla="*/ 44847 h 73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7494" h="73422">
                      <a:moveTo>
                        <a:pt x="0" y="73422"/>
                      </a:moveTo>
                      <a:cubicBezTo>
                        <a:pt x="15875" y="71835"/>
                        <a:pt x="31811" y="70769"/>
                        <a:pt x="47625" y="68660"/>
                      </a:cubicBezTo>
                      <a:cubicBezTo>
                        <a:pt x="55649" y="67590"/>
                        <a:pt x="63473" y="65345"/>
                        <a:pt x="71437" y="63897"/>
                      </a:cubicBezTo>
                      <a:cubicBezTo>
                        <a:pt x="80938" y="62170"/>
                        <a:pt x="90487" y="60722"/>
                        <a:pt x="100012" y="59135"/>
                      </a:cubicBezTo>
                      <a:cubicBezTo>
                        <a:pt x="107950" y="54372"/>
                        <a:pt x="116420" y="50401"/>
                        <a:pt x="123825" y="44847"/>
                      </a:cubicBezTo>
                      <a:cubicBezTo>
                        <a:pt x="129213" y="40806"/>
                        <a:pt x="132508" y="34296"/>
                        <a:pt x="138112" y="30560"/>
                      </a:cubicBezTo>
                      <a:cubicBezTo>
                        <a:pt x="142289" y="27775"/>
                        <a:pt x="147910" y="28042"/>
                        <a:pt x="152400" y="25797"/>
                      </a:cubicBezTo>
                      <a:cubicBezTo>
                        <a:pt x="185881" y="9056"/>
                        <a:pt x="142213" y="20351"/>
                        <a:pt x="195262" y="11510"/>
                      </a:cubicBezTo>
                      <a:cubicBezTo>
                        <a:pt x="214113" y="-1057"/>
                        <a:pt x="214248" y="-6389"/>
                        <a:pt x="242887" y="11510"/>
                      </a:cubicBezTo>
                      <a:cubicBezTo>
                        <a:pt x="247144" y="14171"/>
                        <a:pt x="245887" y="21097"/>
                        <a:pt x="247650" y="25797"/>
                      </a:cubicBezTo>
                      <a:cubicBezTo>
                        <a:pt x="250652" y="33802"/>
                        <a:pt x="259249" y="41316"/>
                        <a:pt x="257175" y="49610"/>
                      </a:cubicBezTo>
                      <a:cubicBezTo>
                        <a:pt x="255957" y="54480"/>
                        <a:pt x="242887" y="44847"/>
                        <a:pt x="242887" y="44847"/>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22" name="Freeform 921"/>
                <p:cNvSpPr/>
                <p:nvPr/>
              </p:nvSpPr>
              <p:spPr>
                <a:xfrm>
                  <a:off x="4305300" y="3681281"/>
                  <a:ext cx="228600" cy="38232"/>
                </a:xfrm>
                <a:custGeom>
                  <a:avLst/>
                  <a:gdLst>
                    <a:gd name="connsiteX0" fmla="*/ 228600 w 228600"/>
                    <a:gd name="connsiteY0" fmla="*/ 38232 h 38232"/>
                    <a:gd name="connsiteX1" fmla="*/ 142875 w 228600"/>
                    <a:gd name="connsiteY1" fmla="*/ 33469 h 38232"/>
                    <a:gd name="connsiteX2" fmla="*/ 123825 w 228600"/>
                    <a:gd name="connsiteY2" fmla="*/ 23944 h 38232"/>
                    <a:gd name="connsiteX3" fmla="*/ 85725 w 228600"/>
                    <a:gd name="connsiteY3" fmla="*/ 14419 h 38232"/>
                    <a:gd name="connsiteX4" fmla="*/ 71438 w 228600"/>
                    <a:gd name="connsiteY4" fmla="*/ 4894 h 38232"/>
                    <a:gd name="connsiteX5" fmla="*/ 0 w 228600"/>
                    <a:gd name="connsiteY5" fmla="*/ 132 h 38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8600" h="38232">
                      <a:moveTo>
                        <a:pt x="228600" y="38232"/>
                      </a:moveTo>
                      <a:cubicBezTo>
                        <a:pt x="200025" y="36644"/>
                        <a:pt x="171232" y="37336"/>
                        <a:pt x="142875" y="33469"/>
                      </a:cubicBezTo>
                      <a:cubicBezTo>
                        <a:pt x="135841" y="32510"/>
                        <a:pt x="130560" y="26189"/>
                        <a:pt x="123825" y="23944"/>
                      </a:cubicBezTo>
                      <a:cubicBezTo>
                        <a:pt x="107516" y="18508"/>
                        <a:pt x="99985" y="21549"/>
                        <a:pt x="85725" y="14419"/>
                      </a:cubicBezTo>
                      <a:cubicBezTo>
                        <a:pt x="80606" y="11859"/>
                        <a:pt x="76960" y="6400"/>
                        <a:pt x="71438" y="4894"/>
                      </a:cubicBezTo>
                      <a:cubicBezTo>
                        <a:pt x="48923" y="-1246"/>
                        <a:pt x="23031" y="132"/>
                        <a:pt x="0" y="132"/>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923" name="Group 922"/>
                <p:cNvGrpSpPr/>
                <p:nvPr/>
              </p:nvGrpSpPr>
              <p:grpSpPr>
                <a:xfrm>
                  <a:off x="4273899" y="3851677"/>
                  <a:ext cx="136981" cy="125191"/>
                  <a:chOff x="4195407" y="3792530"/>
                  <a:chExt cx="170046" cy="208000"/>
                </a:xfrm>
              </p:grpSpPr>
              <p:sp>
                <p:nvSpPr>
                  <p:cNvPr id="972" name="Oval 971"/>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73" name="Oval 972"/>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74" name="Oval 973"/>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924" name="Group 923"/>
                <p:cNvGrpSpPr/>
                <p:nvPr/>
              </p:nvGrpSpPr>
              <p:grpSpPr>
                <a:xfrm rot="2351319">
                  <a:off x="4244203" y="3578822"/>
                  <a:ext cx="117967" cy="137434"/>
                  <a:chOff x="4237501" y="3382087"/>
                  <a:chExt cx="170046" cy="208000"/>
                </a:xfrm>
              </p:grpSpPr>
              <p:sp>
                <p:nvSpPr>
                  <p:cNvPr id="969" name="Oval 968"/>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70" name="Oval 969"/>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71" name="Oval 970"/>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925" name="Group 924"/>
                <p:cNvGrpSpPr/>
                <p:nvPr/>
              </p:nvGrpSpPr>
              <p:grpSpPr>
                <a:xfrm rot="11218135">
                  <a:off x="4750031" y="3755238"/>
                  <a:ext cx="117189" cy="143363"/>
                  <a:chOff x="4237501" y="3382087"/>
                  <a:chExt cx="170046" cy="208000"/>
                </a:xfrm>
              </p:grpSpPr>
              <p:sp>
                <p:nvSpPr>
                  <p:cNvPr id="966" name="Oval 965"/>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67" name="Oval 966"/>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68" name="Oval 967"/>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926" name="Group 925"/>
                <p:cNvGrpSpPr/>
                <p:nvPr/>
              </p:nvGrpSpPr>
              <p:grpSpPr>
                <a:xfrm rot="5224720">
                  <a:off x="4538345" y="3460860"/>
                  <a:ext cx="98853" cy="160071"/>
                  <a:chOff x="4237501" y="3382087"/>
                  <a:chExt cx="170046" cy="208000"/>
                </a:xfrm>
              </p:grpSpPr>
              <p:sp>
                <p:nvSpPr>
                  <p:cNvPr id="963" name="Oval 962"/>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64" name="Oval 963"/>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65" name="Oval 964"/>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927" name="Group 926"/>
                <p:cNvGrpSpPr/>
                <p:nvPr/>
              </p:nvGrpSpPr>
              <p:grpSpPr>
                <a:xfrm rot="14416668">
                  <a:off x="4603042" y="3834310"/>
                  <a:ext cx="117189" cy="143363"/>
                  <a:chOff x="4237501" y="3382087"/>
                  <a:chExt cx="170046" cy="208000"/>
                </a:xfrm>
              </p:grpSpPr>
              <p:sp>
                <p:nvSpPr>
                  <p:cNvPr id="960" name="Oval 959"/>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61" name="Oval 960"/>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62" name="Oval 961"/>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928" name="Group 927"/>
                <p:cNvGrpSpPr/>
                <p:nvPr/>
              </p:nvGrpSpPr>
              <p:grpSpPr>
                <a:xfrm rot="3034340">
                  <a:off x="4640381" y="3672804"/>
                  <a:ext cx="117189" cy="143363"/>
                  <a:chOff x="4237501" y="3382087"/>
                  <a:chExt cx="170046" cy="208000"/>
                </a:xfrm>
              </p:grpSpPr>
              <p:sp>
                <p:nvSpPr>
                  <p:cNvPr id="957" name="Oval 956"/>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58" name="Oval 957"/>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59" name="Oval 958"/>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929" name="Group 928"/>
                <p:cNvGrpSpPr/>
                <p:nvPr/>
              </p:nvGrpSpPr>
              <p:grpSpPr>
                <a:xfrm rot="13916013">
                  <a:off x="4398206" y="3909923"/>
                  <a:ext cx="136981" cy="125191"/>
                  <a:chOff x="4195407" y="3792530"/>
                  <a:chExt cx="170046" cy="208000"/>
                </a:xfrm>
              </p:grpSpPr>
              <p:sp>
                <p:nvSpPr>
                  <p:cNvPr id="954" name="Oval 953"/>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55" name="Oval 954"/>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56" name="Oval 955"/>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930" name="Group 929"/>
                <p:cNvGrpSpPr/>
                <p:nvPr/>
              </p:nvGrpSpPr>
              <p:grpSpPr>
                <a:xfrm rot="4035087">
                  <a:off x="4360198" y="3785574"/>
                  <a:ext cx="136981" cy="125191"/>
                  <a:chOff x="4195407" y="3792530"/>
                  <a:chExt cx="170046" cy="208000"/>
                </a:xfrm>
              </p:grpSpPr>
              <p:sp>
                <p:nvSpPr>
                  <p:cNvPr id="951" name="Oval 950"/>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52" name="Oval 951"/>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53" name="Oval 952"/>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931" name="Group 930"/>
                <p:cNvGrpSpPr/>
                <p:nvPr/>
              </p:nvGrpSpPr>
              <p:grpSpPr>
                <a:xfrm rot="14498781">
                  <a:off x="4314601" y="3697106"/>
                  <a:ext cx="117967" cy="137434"/>
                  <a:chOff x="4237501" y="3382087"/>
                  <a:chExt cx="170046" cy="208000"/>
                </a:xfrm>
              </p:grpSpPr>
              <p:sp>
                <p:nvSpPr>
                  <p:cNvPr id="948" name="Oval 947"/>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49" name="Oval 948"/>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50" name="Oval 949"/>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932" name="Group 931"/>
                <p:cNvGrpSpPr/>
                <p:nvPr/>
              </p:nvGrpSpPr>
              <p:grpSpPr>
                <a:xfrm rot="5965306">
                  <a:off x="4390375" y="3582974"/>
                  <a:ext cx="117967" cy="137434"/>
                  <a:chOff x="4237501" y="3382087"/>
                  <a:chExt cx="170046" cy="208000"/>
                </a:xfrm>
              </p:grpSpPr>
              <p:sp>
                <p:nvSpPr>
                  <p:cNvPr id="945" name="Oval 944"/>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46" name="Oval 945"/>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47" name="Oval 946"/>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933" name="Group 932"/>
                <p:cNvGrpSpPr/>
                <p:nvPr/>
              </p:nvGrpSpPr>
              <p:grpSpPr>
                <a:xfrm rot="13916013">
                  <a:off x="4478082" y="3738319"/>
                  <a:ext cx="136981" cy="125191"/>
                  <a:chOff x="4195407" y="3792530"/>
                  <a:chExt cx="170046" cy="208000"/>
                </a:xfrm>
              </p:grpSpPr>
              <p:sp>
                <p:nvSpPr>
                  <p:cNvPr id="942" name="Oval 941"/>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43" name="Oval 942"/>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44" name="Oval 943"/>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934" name="Group 933"/>
                <p:cNvGrpSpPr/>
                <p:nvPr/>
              </p:nvGrpSpPr>
              <p:grpSpPr>
                <a:xfrm rot="5665875">
                  <a:off x="4511476" y="3579815"/>
                  <a:ext cx="136981" cy="125191"/>
                  <a:chOff x="4195407" y="3792530"/>
                  <a:chExt cx="170046" cy="208000"/>
                </a:xfrm>
              </p:grpSpPr>
              <p:sp>
                <p:nvSpPr>
                  <p:cNvPr id="939" name="Oval 938"/>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40" name="Oval 939"/>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41" name="Oval 940"/>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935" name="Oval 934"/>
                <p:cNvSpPr/>
                <p:nvPr/>
              </p:nvSpPr>
              <p:spPr>
                <a:xfrm>
                  <a:off x="4328308" y="3629438"/>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36" name="Oval 935"/>
                <p:cNvSpPr/>
                <p:nvPr/>
              </p:nvSpPr>
              <p:spPr>
                <a:xfrm>
                  <a:off x="4756938" y="3781838"/>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37" name="Oval 936"/>
                <p:cNvSpPr/>
                <p:nvPr/>
              </p:nvSpPr>
              <p:spPr>
                <a:xfrm>
                  <a:off x="4371177" y="3924712"/>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38" name="Oval 937"/>
                <p:cNvSpPr/>
                <p:nvPr/>
              </p:nvSpPr>
              <p:spPr>
                <a:xfrm>
                  <a:off x="4552380" y="3601322"/>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862" name="Group 861"/>
              <p:cNvGrpSpPr/>
              <p:nvPr/>
            </p:nvGrpSpPr>
            <p:grpSpPr>
              <a:xfrm>
                <a:off x="4882302" y="4281444"/>
                <a:ext cx="245170" cy="187822"/>
                <a:chOff x="4244203" y="3491469"/>
                <a:chExt cx="623017" cy="619091"/>
              </a:xfrm>
            </p:grpSpPr>
            <p:sp>
              <p:nvSpPr>
                <p:cNvPr id="863" name="Freeform 862"/>
                <p:cNvSpPr/>
                <p:nvPr/>
              </p:nvSpPr>
              <p:spPr>
                <a:xfrm>
                  <a:off x="4533900" y="3557009"/>
                  <a:ext cx="45719" cy="553551"/>
                </a:xfrm>
                <a:custGeom>
                  <a:avLst/>
                  <a:gdLst>
                    <a:gd name="connsiteX0" fmla="*/ 9525 w 52388"/>
                    <a:gd name="connsiteY0" fmla="*/ 848304 h 848304"/>
                    <a:gd name="connsiteX1" fmla="*/ 33338 w 52388"/>
                    <a:gd name="connsiteY1" fmla="*/ 824491 h 848304"/>
                    <a:gd name="connsiteX2" fmla="*/ 38100 w 52388"/>
                    <a:gd name="connsiteY2" fmla="*/ 795916 h 848304"/>
                    <a:gd name="connsiteX3" fmla="*/ 47625 w 52388"/>
                    <a:gd name="connsiteY3" fmla="*/ 762579 h 848304"/>
                    <a:gd name="connsiteX4" fmla="*/ 52388 w 52388"/>
                    <a:gd name="connsiteY4" fmla="*/ 743529 h 848304"/>
                    <a:gd name="connsiteX5" fmla="*/ 47625 w 52388"/>
                    <a:gd name="connsiteY5" fmla="*/ 629229 h 848304"/>
                    <a:gd name="connsiteX6" fmla="*/ 38100 w 52388"/>
                    <a:gd name="connsiteY6" fmla="*/ 610179 h 848304"/>
                    <a:gd name="connsiteX7" fmla="*/ 33338 w 52388"/>
                    <a:gd name="connsiteY7" fmla="*/ 572079 h 848304"/>
                    <a:gd name="connsiteX8" fmla="*/ 23813 w 52388"/>
                    <a:gd name="connsiteY8" fmla="*/ 500641 h 848304"/>
                    <a:gd name="connsiteX9" fmla="*/ 14288 w 52388"/>
                    <a:gd name="connsiteY9" fmla="*/ 376816 h 848304"/>
                    <a:gd name="connsiteX10" fmla="*/ 9525 w 52388"/>
                    <a:gd name="connsiteY10" fmla="*/ 348241 h 848304"/>
                    <a:gd name="connsiteX11" fmla="*/ 4763 w 52388"/>
                    <a:gd name="connsiteY11" fmla="*/ 333954 h 848304"/>
                    <a:gd name="connsiteX12" fmla="*/ 0 w 52388"/>
                    <a:gd name="connsiteY12" fmla="*/ 314904 h 848304"/>
                    <a:gd name="connsiteX13" fmla="*/ 4763 w 52388"/>
                    <a:gd name="connsiteY13" fmla="*/ 176791 h 848304"/>
                    <a:gd name="connsiteX14" fmla="*/ 19050 w 52388"/>
                    <a:gd name="connsiteY14" fmla="*/ 129166 h 848304"/>
                    <a:gd name="connsiteX15" fmla="*/ 28575 w 52388"/>
                    <a:gd name="connsiteY15" fmla="*/ 91066 h 848304"/>
                    <a:gd name="connsiteX16" fmla="*/ 23813 w 52388"/>
                    <a:gd name="connsiteY16" fmla="*/ 24391 h 848304"/>
                    <a:gd name="connsiteX17" fmla="*/ 19050 w 52388"/>
                    <a:gd name="connsiteY17" fmla="*/ 579 h 848304"/>
                    <a:gd name="connsiteX18" fmla="*/ 4763 w 52388"/>
                    <a:gd name="connsiteY18" fmla="*/ 10104 h 848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2388" h="848304">
                      <a:moveTo>
                        <a:pt x="9525" y="848304"/>
                      </a:moveTo>
                      <a:cubicBezTo>
                        <a:pt x="17463" y="840366"/>
                        <a:pt x="27963" y="834346"/>
                        <a:pt x="33338" y="824491"/>
                      </a:cubicBezTo>
                      <a:cubicBezTo>
                        <a:pt x="37962" y="816014"/>
                        <a:pt x="35929" y="805325"/>
                        <a:pt x="38100" y="795916"/>
                      </a:cubicBezTo>
                      <a:cubicBezTo>
                        <a:pt x="40699" y="784655"/>
                        <a:pt x="44584" y="773729"/>
                        <a:pt x="47625" y="762579"/>
                      </a:cubicBezTo>
                      <a:cubicBezTo>
                        <a:pt x="49347" y="756264"/>
                        <a:pt x="50800" y="749879"/>
                        <a:pt x="52388" y="743529"/>
                      </a:cubicBezTo>
                      <a:cubicBezTo>
                        <a:pt x="50800" y="705429"/>
                        <a:pt x="51688" y="667145"/>
                        <a:pt x="47625" y="629229"/>
                      </a:cubicBezTo>
                      <a:cubicBezTo>
                        <a:pt x="46869" y="622170"/>
                        <a:pt x="39822" y="617067"/>
                        <a:pt x="38100" y="610179"/>
                      </a:cubicBezTo>
                      <a:cubicBezTo>
                        <a:pt x="34996" y="597762"/>
                        <a:pt x="35030" y="584766"/>
                        <a:pt x="33338" y="572079"/>
                      </a:cubicBezTo>
                      <a:cubicBezTo>
                        <a:pt x="20193" y="473491"/>
                        <a:pt x="37460" y="609829"/>
                        <a:pt x="23813" y="500641"/>
                      </a:cubicBezTo>
                      <a:cubicBezTo>
                        <a:pt x="20508" y="444463"/>
                        <a:pt x="20811" y="425737"/>
                        <a:pt x="14288" y="376816"/>
                      </a:cubicBezTo>
                      <a:cubicBezTo>
                        <a:pt x="13012" y="367244"/>
                        <a:pt x="11620" y="357667"/>
                        <a:pt x="9525" y="348241"/>
                      </a:cubicBezTo>
                      <a:cubicBezTo>
                        <a:pt x="8436" y="343341"/>
                        <a:pt x="6142" y="338781"/>
                        <a:pt x="4763" y="333954"/>
                      </a:cubicBezTo>
                      <a:cubicBezTo>
                        <a:pt x="2965" y="327660"/>
                        <a:pt x="1588" y="321254"/>
                        <a:pt x="0" y="314904"/>
                      </a:cubicBezTo>
                      <a:cubicBezTo>
                        <a:pt x="1588" y="268866"/>
                        <a:pt x="1976" y="222772"/>
                        <a:pt x="4763" y="176791"/>
                      </a:cubicBezTo>
                      <a:cubicBezTo>
                        <a:pt x="5296" y="167991"/>
                        <a:pt x="17677" y="133286"/>
                        <a:pt x="19050" y="129166"/>
                      </a:cubicBezTo>
                      <a:cubicBezTo>
                        <a:pt x="26374" y="107195"/>
                        <a:pt x="22827" y="119810"/>
                        <a:pt x="28575" y="91066"/>
                      </a:cubicBezTo>
                      <a:cubicBezTo>
                        <a:pt x="26988" y="68841"/>
                        <a:pt x="26146" y="46550"/>
                        <a:pt x="23813" y="24391"/>
                      </a:cubicBezTo>
                      <a:cubicBezTo>
                        <a:pt x="22966" y="16341"/>
                        <a:pt x="25526" y="5436"/>
                        <a:pt x="19050" y="579"/>
                      </a:cubicBezTo>
                      <a:cubicBezTo>
                        <a:pt x="14471" y="-2855"/>
                        <a:pt x="4763" y="10104"/>
                        <a:pt x="4763" y="10104"/>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64" name="Freeform 863"/>
                <p:cNvSpPr/>
                <p:nvPr/>
              </p:nvSpPr>
              <p:spPr>
                <a:xfrm>
                  <a:off x="4371973" y="3852788"/>
                  <a:ext cx="199743" cy="45719"/>
                </a:xfrm>
                <a:custGeom>
                  <a:avLst/>
                  <a:gdLst>
                    <a:gd name="connsiteX0" fmla="*/ 171450 w 171450"/>
                    <a:gd name="connsiteY0" fmla="*/ 57219 h 57219"/>
                    <a:gd name="connsiteX1" fmla="*/ 114300 w 171450"/>
                    <a:gd name="connsiteY1" fmla="*/ 52457 h 57219"/>
                    <a:gd name="connsiteX2" fmla="*/ 100012 w 171450"/>
                    <a:gd name="connsiteY2" fmla="*/ 47694 h 57219"/>
                    <a:gd name="connsiteX3" fmla="*/ 71437 w 171450"/>
                    <a:gd name="connsiteY3" fmla="*/ 28644 h 57219"/>
                    <a:gd name="connsiteX4" fmla="*/ 61912 w 171450"/>
                    <a:gd name="connsiteY4" fmla="*/ 14357 h 57219"/>
                    <a:gd name="connsiteX5" fmla="*/ 42862 w 171450"/>
                    <a:gd name="connsiteY5" fmla="*/ 9594 h 57219"/>
                    <a:gd name="connsiteX6" fmla="*/ 0 w 171450"/>
                    <a:gd name="connsiteY6" fmla="*/ 69 h 57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450" h="57219">
                      <a:moveTo>
                        <a:pt x="171450" y="57219"/>
                      </a:moveTo>
                      <a:cubicBezTo>
                        <a:pt x="152400" y="55632"/>
                        <a:pt x="133248" y="54983"/>
                        <a:pt x="114300" y="52457"/>
                      </a:cubicBezTo>
                      <a:cubicBezTo>
                        <a:pt x="109324" y="51793"/>
                        <a:pt x="104189" y="50479"/>
                        <a:pt x="100012" y="47694"/>
                      </a:cubicBezTo>
                      <a:cubicBezTo>
                        <a:pt x="64337" y="23911"/>
                        <a:pt x="105411" y="39969"/>
                        <a:pt x="71437" y="28644"/>
                      </a:cubicBezTo>
                      <a:cubicBezTo>
                        <a:pt x="68262" y="23882"/>
                        <a:pt x="66674" y="17532"/>
                        <a:pt x="61912" y="14357"/>
                      </a:cubicBezTo>
                      <a:cubicBezTo>
                        <a:pt x="56466" y="10726"/>
                        <a:pt x="49131" y="11475"/>
                        <a:pt x="42862" y="9594"/>
                      </a:cubicBezTo>
                      <a:cubicBezTo>
                        <a:pt x="6093" y="-1437"/>
                        <a:pt x="26071" y="69"/>
                        <a:pt x="0" y="69"/>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65" name="Freeform 864"/>
                <p:cNvSpPr/>
                <p:nvPr/>
              </p:nvSpPr>
              <p:spPr>
                <a:xfrm>
                  <a:off x="4538663" y="3793728"/>
                  <a:ext cx="257494" cy="73422"/>
                </a:xfrm>
                <a:custGeom>
                  <a:avLst/>
                  <a:gdLst>
                    <a:gd name="connsiteX0" fmla="*/ 0 w 257494"/>
                    <a:gd name="connsiteY0" fmla="*/ 73422 h 73422"/>
                    <a:gd name="connsiteX1" fmla="*/ 47625 w 257494"/>
                    <a:gd name="connsiteY1" fmla="*/ 68660 h 73422"/>
                    <a:gd name="connsiteX2" fmla="*/ 71437 w 257494"/>
                    <a:gd name="connsiteY2" fmla="*/ 63897 h 73422"/>
                    <a:gd name="connsiteX3" fmla="*/ 100012 w 257494"/>
                    <a:gd name="connsiteY3" fmla="*/ 59135 h 73422"/>
                    <a:gd name="connsiteX4" fmla="*/ 123825 w 257494"/>
                    <a:gd name="connsiteY4" fmla="*/ 44847 h 73422"/>
                    <a:gd name="connsiteX5" fmla="*/ 138112 w 257494"/>
                    <a:gd name="connsiteY5" fmla="*/ 30560 h 73422"/>
                    <a:gd name="connsiteX6" fmla="*/ 152400 w 257494"/>
                    <a:gd name="connsiteY6" fmla="*/ 25797 h 73422"/>
                    <a:gd name="connsiteX7" fmla="*/ 195262 w 257494"/>
                    <a:gd name="connsiteY7" fmla="*/ 11510 h 73422"/>
                    <a:gd name="connsiteX8" fmla="*/ 242887 w 257494"/>
                    <a:gd name="connsiteY8" fmla="*/ 11510 h 73422"/>
                    <a:gd name="connsiteX9" fmla="*/ 247650 w 257494"/>
                    <a:gd name="connsiteY9" fmla="*/ 25797 h 73422"/>
                    <a:gd name="connsiteX10" fmla="*/ 257175 w 257494"/>
                    <a:gd name="connsiteY10" fmla="*/ 49610 h 73422"/>
                    <a:gd name="connsiteX11" fmla="*/ 242887 w 257494"/>
                    <a:gd name="connsiteY11" fmla="*/ 44847 h 73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7494" h="73422">
                      <a:moveTo>
                        <a:pt x="0" y="73422"/>
                      </a:moveTo>
                      <a:cubicBezTo>
                        <a:pt x="15875" y="71835"/>
                        <a:pt x="31811" y="70769"/>
                        <a:pt x="47625" y="68660"/>
                      </a:cubicBezTo>
                      <a:cubicBezTo>
                        <a:pt x="55649" y="67590"/>
                        <a:pt x="63473" y="65345"/>
                        <a:pt x="71437" y="63897"/>
                      </a:cubicBezTo>
                      <a:cubicBezTo>
                        <a:pt x="80938" y="62170"/>
                        <a:pt x="90487" y="60722"/>
                        <a:pt x="100012" y="59135"/>
                      </a:cubicBezTo>
                      <a:cubicBezTo>
                        <a:pt x="107950" y="54372"/>
                        <a:pt x="116420" y="50401"/>
                        <a:pt x="123825" y="44847"/>
                      </a:cubicBezTo>
                      <a:cubicBezTo>
                        <a:pt x="129213" y="40806"/>
                        <a:pt x="132508" y="34296"/>
                        <a:pt x="138112" y="30560"/>
                      </a:cubicBezTo>
                      <a:cubicBezTo>
                        <a:pt x="142289" y="27775"/>
                        <a:pt x="147910" y="28042"/>
                        <a:pt x="152400" y="25797"/>
                      </a:cubicBezTo>
                      <a:cubicBezTo>
                        <a:pt x="185881" y="9056"/>
                        <a:pt x="142213" y="20351"/>
                        <a:pt x="195262" y="11510"/>
                      </a:cubicBezTo>
                      <a:cubicBezTo>
                        <a:pt x="214113" y="-1057"/>
                        <a:pt x="214248" y="-6389"/>
                        <a:pt x="242887" y="11510"/>
                      </a:cubicBezTo>
                      <a:cubicBezTo>
                        <a:pt x="247144" y="14171"/>
                        <a:pt x="245887" y="21097"/>
                        <a:pt x="247650" y="25797"/>
                      </a:cubicBezTo>
                      <a:cubicBezTo>
                        <a:pt x="250652" y="33802"/>
                        <a:pt x="259249" y="41316"/>
                        <a:pt x="257175" y="49610"/>
                      </a:cubicBezTo>
                      <a:cubicBezTo>
                        <a:pt x="255957" y="54480"/>
                        <a:pt x="242887" y="44847"/>
                        <a:pt x="242887" y="44847"/>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66" name="Freeform 865"/>
                <p:cNvSpPr/>
                <p:nvPr/>
              </p:nvSpPr>
              <p:spPr>
                <a:xfrm>
                  <a:off x="4305300" y="3681281"/>
                  <a:ext cx="228600" cy="38232"/>
                </a:xfrm>
                <a:custGeom>
                  <a:avLst/>
                  <a:gdLst>
                    <a:gd name="connsiteX0" fmla="*/ 228600 w 228600"/>
                    <a:gd name="connsiteY0" fmla="*/ 38232 h 38232"/>
                    <a:gd name="connsiteX1" fmla="*/ 142875 w 228600"/>
                    <a:gd name="connsiteY1" fmla="*/ 33469 h 38232"/>
                    <a:gd name="connsiteX2" fmla="*/ 123825 w 228600"/>
                    <a:gd name="connsiteY2" fmla="*/ 23944 h 38232"/>
                    <a:gd name="connsiteX3" fmla="*/ 85725 w 228600"/>
                    <a:gd name="connsiteY3" fmla="*/ 14419 h 38232"/>
                    <a:gd name="connsiteX4" fmla="*/ 71438 w 228600"/>
                    <a:gd name="connsiteY4" fmla="*/ 4894 h 38232"/>
                    <a:gd name="connsiteX5" fmla="*/ 0 w 228600"/>
                    <a:gd name="connsiteY5" fmla="*/ 132 h 38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8600" h="38232">
                      <a:moveTo>
                        <a:pt x="228600" y="38232"/>
                      </a:moveTo>
                      <a:cubicBezTo>
                        <a:pt x="200025" y="36644"/>
                        <a:pt x="171232" y="37336"/>
                        <a:pt x="142875" y="33469"/>
                      </a:cubicBezTo>
                      <a:cubicBezTo>
                        <a:pt x="135841" y="32510"/>
                        <a:pt x="130560" y="26189"/>
                        <a:pt x="123825" y="23944"/>
                      </a:cubicBezTo>
                      <a:cubicBezTo>
                        <a:pt x="107516" y="18508"/>
                        <a:pt x="99985" y="21549"/>
                        <a:pt x="85725" y="14419"/>
                      </a:cubicBezTo>
                      <a:cubicBezTo>
                        <a:pt x="80606" y="11859"/>
                        <a:pt x="76960" y="6400"/>
                        <a:pt x="71438" y="4894"/>
                      </a:cubicBezTo>
                      <a:cubicBezTo>
                        <a:pt x="48923" y="-1246"/>
                        <a:pt x="23031" y="132"/>
                        <a:pt x="0" y="132"/>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867" name="Group 866"/>
                <p:cNvGrpSpPr/>
                <p:nvPr/>
              </p:nvGrpSpPr>
              <p:grpSpPr>
                <a:xfrm>
                  <a:off x="4273899" y="3851677"/>
                  <a:ext cx="136981" cy="125191"/>
                  <a:chOff x="4195407" y="3792530"/>
                  <a:chExt cx="170046" cy="208000"/>
                </a:xfrm>
              </p:grpSpPr>
              <p:sp>
                <p:nvSpPr>
                  <p:cNvPr id="916" name="Oval 915"/>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17" name="Oval 916"/>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18" name="Oval 917"/>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868" name="Group 867"/>
                <p:cNvGrpSpPr/>
                <p:nvPr/>
              </p:nvGrpSpPr>
              <p:grpSpPr>
                <a:xfrm rot="2351319">
                  <a:off x="4244203" y="3578822"/>
                  <a:ext cx="117967" cy="137434"/>
                  <a:chOff x="4237501" y="3382087"/>
                  <a:chExt cx="170046" cy="208000"/>
                </a:xfrm>
              </p:grpSpPr>
              <p:sp>
                <p:nvSpPr>
                  <p:cNvPr id="913" name="Oval 912"/>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14" name="Oval 913"/>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15" name="Oval 914"/>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869" name="Group 868"/>
                <p:cNvGrpSpPr/>
                <p:nvPr/>
              </p:nvGrpSpPr>
              <p:grpSpPr>
                <a:xfrm rot="11218135">
                  <a:off x="4750031" y="3755238"/>
                  <a:ext cx="117189" cy="143363"/>
                  <a:chOff x="4237501" y="3382087"/>
                  <a:chExt cx="170046" cy="208000"/>
                </a:xfrm>
              </p:grpSpPr>
              <p:sp>
                <p:nvSpPr>
                  <p:cNvPr id="910" name="Oval 909"/>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11" name="Oval 910"/>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12" name="Oval 911"/>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870" name="Group 869"/>
                <p:cNvGrpSpPr/>
                <p:nvPr/>
              </p:nvGrpSpPr>
              <p:grpSpPr>
                <a:xfrm rot="5224720">
                  <a:off x="4538345" y="3460860"/>
                  <a:ext cx="98853" cy="160071"/>
                  <a:chOff x="4237501" y="3382087"/>
                  <a:chExt cx="170046" cy="208000"/>
                </a:xfrm>
              </p:grpSpPr>
              <p:sp>
                <p:nvSpPr>
                  <p:cNvPr id="907" name="Oval 906"/>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08" name="Oval 907"/>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09" name="Oval 908"/>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871" name="Group 870"/>
                <p:cNvGrpSpPr/>
                <p:nvPr/>
              </p:nvGrpSpPr>
              <p:grpSpPr>
                <a:xfrm rot="14416668">
                  <a:off x="4603042" y="3834310"/>
                  <a:ext cx="117189" cy="143363"/>
                  <a:chOff x="4237501" y="3382087"/>
                  <a:chExt cx="170046" cy="208000"/>
                </a:xfrm>
              </p:grpSpPr>
              <p:sp>
                <p:nvSpPr>
                  <p:cNvPr id="904" name="Oval 903"/>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05" name="Oval 904"/>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06" name="Oval 905"/>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872" name="Group 871"/>
                <p:cNvGrpSpPr/>
                <p:nvPr/>
              </p:nvGrpSpPr>
              <p:grpSpPr>
                <a:xfrm rot="3034340">
                  <a:off x="4640381" y="3672804"/>
                  <a:ext cx="117189" cy="143363"/>
                  <a:chOff x="4237501" y="3382087"/>
                  <a:chExt cx="170046" cy="208000"/>
                </a:xfrm>
              </p:grpSpPr>
              <p:sp>
                <p:nvSpPr>
                  <p:cNvPr id="901" name="Oval 900"/>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02" name="Oval 901"/>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03" name="Oval 902"/>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873" name="Group 872"/>
                <p:cNvGrpSpPr/>
                <p:nvPr/>
              </p:nvGrpSpPr>
              <p:grpSpPr>
                <a:xfrm rot="13916013">
                  <a:off x="4398206" y="3909923"/>
                  <a:ext cx="136981" cy="125191"/>
                  <a:chOff x="4195407" y="3792530"/>
                  <a:chExt cx="170046" cy="208000"/>
                </a:xfrm>
              </p:grpSpPr>
              <p:sp>
                <p:nvSpPr>
                  <p:cNvPr id="898" name="Oval 897"/>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99" name="Oval 898"/>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00" name="Oval 899"/>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874" name="Group 873"/>
                <p:cNvGrpSpPr/>
                <p:nvPr/>
              </p:nvGrpSpPr>
              <p:grpSpPr>
                <a:xfrm rot="4035087">
                  <a:off x="4360198" y="3785574"/>
                  <a:ext cx="136981" cy="125191"/>
                  <a:chOff x="4195407" y="3792530"/>
                  <a:chExt cx="170046" cy="208000"/>
                </a:xfrm>
              </p:grpSpPr>
              <p:sp>
                <p:nvSpPr>
                  <p:cNvPr id="895" name="Oval 894"/>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96" name="Oval 895"/>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97" name="Oval 896"/>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875" name="Group 874"/>
                <p:cNvGrpSpPr/>
                <p:nvPr/>
              </p:nvGrpSpPr>
              <p:grpSpPr>
                <a:xfrm rot="14498781">
                  <a:off x="4314601" y="3697106"/>
                  <a:ext cx="117967" cy="137434"/>
                  <a:chOff x="4237501" y="3382087"/>
                  <a:chExt cx="170046" cy="208000"/>
                </a:xfrm>
              </p:grpSpPr>
              <p:sp>
                <p:nvSpPr>
                  <p:cNvPr id="892" name="Oval 891"/>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93" name="Oval 892"/>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94" name="Oval 893"/>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876" name="Group 875"/>
                <p:cNvGrpSpPr/>
                <p:nvPr/>
              </p:nvGrpSpPr>
              <p:grpSpPr>
                <a:xfrm rot="5965306">
                  <a:off x="4390375" y="3582974"/>
                  <a:ext cx="117967" cy="137434"/>
                  <a:chOff x="4237501" y="3382087"/>
                  <a:chExt cx="170046" cy="208000"/>
                </a:xfrm>
              </p:grpSpPr>
              <p:sp>
                <p:nvSpPr>
                  <p:cNvPr id="889" name="Oval 888"/>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90" name="Oval 889"/>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91" name="Oval 890"/>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877" name="Group 876"/>
                <p:cNvGrpSpPr/>
                <p:nvPr/>
              </p:nvGrpSpPr>
              <p:grpSpPr>
                <a:xfrm rot="13916013">
                  <a:off x="4478082" y="3738319"/>
                  <a:ext cx="136981" cy="125191"/>
                  <a:chOff x="4195407" y="3792530"/>
                  <a:chExt cx="170046" cy="208000"/>
                </a:xfrm>
              </p:grpSpPr>
              <p:sp>
                <p:nvSpPr>
                  <p:cNvPr id="886" name="Oval 885"/>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87" name="Oval 886"/>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88" name="Oval 887"/>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878" name="Group 877"/>
                <p:cNvGrpSpPr/>
                <p:nvPr/>
              </p:nvGrpSpPr>
              <p:grpSpPr>
                <a:xfrm rot="5665875">
                  <a:off x="4511476" y="3579815"/>
                  <a:ext cx="136981" cy="125191"/>
                  <a:chOff x="4195407" y="3792530"/>
                  <a:chExt cx="170046" cy="208000"/>
                </a:xfrm>
              </p:grpSpPr>
              <p:sp>
                <p:nvSpPr>
                  <p:cNvPr id="883" name="Oval 882"/>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84" name="Oval 883"/>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85" name="Oval 884"/>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879" name="Oval 878"/>
                <p:cNvSpPr/>
                <p:nvPr/>
              </p:nvSpPr>
              <p:spPr>
                <a:xfrm>
                  <a:off x="4328308" y="3629438"/>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80" name="Oval 879"/>
                <p:cNvSpPr/>
                <p:nvPr/>
              </p:nvSpPr>
              <p:spPr>
                <a:xfrm>
                  <a:off x="4756938" y="3781838"/>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81" name="Oval 880"/>
                <p:cNvSpPr/>
                <p:nvPr/>
              </p:nvSpPr>
              <p:spPr>
                <a:xfrm>
                  <a:off x="4371177" y="3924712"/>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82" name="Oval 881"/>
                <p:cNvSpPr/>
                <p:nvPr/>
              </p:nvSpPr>
              <p:spPr>
                <a:xfrm>
                  <a:off x="4552380" y="3601322"/>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grpSp>
      <p:sp>
        <p:nvSpPr>
          <p:cNvPr id="1161" name="Parallelogram 1160"/>
          <p:cNvSpPr/>
          <p:nvPr/>
        </p:nvSpPr>
        <p:spPr>
          <a:xfrm>
            <a:off x="7554481" y="4156943"/>
            <a:ext cx="2287947" cy="539455"/>
          </a:xfrm>
          <a:prstGeom prst="parallelogram">
            <a:avLst>
              <a:gd name="adj" fmla="val 156076"/>
            </a:avLst>
          </a:prstGeom>
          <a:solidFill>
            <a:srgbClr val="7F6000"/>
          </a:solidFill>
          <a:ln>
            <a:solidFill>
              <a:srgbClr val="7F6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4"/>
          <p:cNvGrpSpPr/>
          <p:nvPr/>
        </p:nvGrpSpPr>
        <p:grpSpPr>
          <a:xfrm>
            <a:off x="7551948" y="3672109"/>
            <a:ext cx="1135771" cy="976449"/>
            <a:chOff x="7551948" y="3672109"/>
            <a:chExt cx="1135771" cy="976449"/>
          </a:xfrm>
        </p:grpSpPr>
        <p:grpSp>
          <p:nvGrpSpPr>
            <p:cNvPr id="191" name="Group 190"/>
            <p:cNvGrpSpPr/>
            <p:nvPr/>
          </p:nvGrpSpPr>
          <p:grpSpPr>
            <a:xfrm>
              <a:off x="7551948" y="4029467"/>
              <a:ext cx="623017" cy="619091"/>
              <a:chOff x="4244203" y="3491469"/>
              <a:chExt cx="623017" cy="619091"/>
            </a:xfrm>
          </p:grpSpPr>
          <p:sp>
            <p:nvSpPr>
              <p:cNvPr id="192" name="Freeform 191"/>
              <p:cNvSpPr/>
              <p:nvPr/>
            </p:nvSpPr>
            <p:spPr>
              <a:xfrm>
                <a:off x="4533900" y="3557009"/>
                <a:ext cx="45719" cy="553551"/>
              </a:xfrm>
              <a:custGeom>
                <a:avLst/>
                <a:gdLst>
                  <a:gd name="connsiteX0" fmla="*/ 9525 w 52388"/>
                  <a:gd name="connsiteY0" fmla="*/ 848304 h 848304"/>
                  <a:gd name="connsiteX1" fmla="*/ 33338 w 52388"/>
                  <a:gd name="connsiteY1" fmla="*/ 824491 h 848304"/>
                  <a:gd name="connsiteX2" fmla="*/ 38100 w 52388"/>
                  <a:gd name="connsiteY2" fmla="*/ 795916 h 848304"/>
                  <a:gd name="connsiteX3" fmla="*/ 47625 w 52388"/>
                  <a:gd name="connsiteY3" fmla="*/ 762579 h 848304"/>
                  <a:gd name="connsiteX4" fmla="*/ 52388 w 52388"/>
                  <a:gd name="connsiteY4" fmla="*/ 743529 h 848304"/>
                  <a:gd name="connsiteX5" fmla="*/ 47625 w 52388"/>
                  <a:gd name="connsiteY5" fmla="*/ 629229 h 848304"/>
                  <a:gd name="connsiteX6" fmla="*/ 38100 w 52388"/>
                  <a:gd name="connsiteY6" fmla="*/ 610179 h 848304"/>
                  <a:gd name="connsiteX7" fmla="*/ 33338 w 52388"/>
                  <a:gd name="connsiteY7" fmla="*/ 572079 h 848304"/>
                  <a:gd name="connsiteX8" fmla="*/ 23813 w 52388"/>
                  <a:gd name="connsiteY8" fmla="*/ 500641 h 848304"/>
                  <a:gd name="connsiteX9" fmla="*/ 14288 w 52388"/>
                  <a:gd name="connsiteY9" fmla="*/ 376816 h 848304"/>
                  <a:gd name="connsiteX10" fmla="*/ 9525 w 52388"/>
                  <a:gd name="connsiteY10" fmla="*/ 348241 h 848304"/>
                  <a:gd name="connsiteX11" fmla="*/ 4763 w 52388"/>
                  <a:gd name="connsiteY11" fmla="*/ 333954 h 848304"/>
                  <a:gd name="connsiteX12" fmla="*/ 0 w 52388"/>
                  <a:gd name="connsiteY12" fmla="*/ 314904 h 848304"/>
                  <a:gd name="connsiteX13" fmla="*/ 4763 w 52388"/>
                  <a:gd name="connsiteY13" fmla="*/ 176791 h 848304"/>
                  <a:gd name="connsiteX14" fmla="*/ 19050 w 52388"/>
                  <a:gd name="connsiteY14" fmla="*/ 129166 h 848304"/>
                  <a:gd name="connsiteX15" fmla="*/ 28575 w 52388"/>
                  <a:gd name="connsiteY15" fmla="*/ 91066 h 848304"/>
                  <a:gd name="connsiteX16" fmla="*/ 23813 w 52388"/>
                  <a:gd name="connsiteY16" fmla="*/ 24391 h 848304"/>
                  <a:gd name="connsiteX17" fmla="*/ 19050 w 52388"/>
                  <a:gd name="connsiteY17" fmla="*/ 579 h 848304"/>
                  <a:gd name="connsiteX18" fmla="*/ 4763 w 52388"/>
                  <a:gd name="connsiteY18" fmla="*/ 10104 h 848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2388" h="848304">
                    <a:moveTo>
                      <a:pt x="9525" y="848304"/>
                    </a:moveTo>
                    <a:cubicBezTo>
                      <a:pt x="17463" y="840366"/>
                      <a:pt x="27963" y="834346"/>
                      <a:pt x="33338" y="824491"/>
                    </a:cubicBezTo>
                    <a:cubicBezTo>
                      <a:pt x="37962" y="816014"/>
                      <a:pt x="35929" y="805325"/>
                      <a:pt x="38100" y="795916"/>
                    </a:cubicBezTo>
                    <a:cubicBezTo>
                      <a:pt x="40699" y="784655"/>
                      <a:pt x="44584" y="773729"/>
                      <a:pt x="47625" y="762579"/>
                    </a:cubicBezTo>
                    <a:cubicBezTo>
                      <a:pt x="49347" y="756264"/>
                      <a:pt x="50800" y="749879"/>
                      <a:pt x="52388" y="743529"/>
                    </a:cubicBezTo>
                    <a:cubicBezTo>
                      <a:pt x="50800" y="705429"/>
                      <a:pt x="51688" y="667145"/>
                      <a:pt x="47625" y="629229"/>
                    </a:cubicBezTo>
                    <a:cubicBezTo>
                      <a:pt x="46869" y="622170"/>
                      <a:pt x="39822" y="617067"/>
                      <a:pt x="38100" y="610179"/>
                    </a:cubicBezTo>
                    <a:cubicBezTo>
                      <a:pt x="34996" y="597762"/>
                      <a:pt x="35030" y="584766"/>
                      <a:pt x="33338" y="572079"/>
                    </a:cubicBezTo>
                    <a:cubicBezTo>
                      <a:pt x="20193" y="473491"/>
                      <a:pt x="37460" y="609829"/>
                      <a:pt x="23813" y="500641"/>
                    </a:cubicBezTo>
                    <a:cubicBezTo>
                      <a:pt x="20508" y="444463"/>
                      <a:pt x="20811" y="425737"/>
                      <a:pt x="14288" y="376816"/>
                    </a:cubicBezTo>
                    <a:cubicBezTo>
                      <a:pt x="13012" y="367244"/>
                      <a:pt x="11620" y="357667"/>
                      <a:pt x="9525" y="348241"/>
                    </a:cubicBezTo>
                    <a:cubicBezTo>
                      <a:pt x="8436" y="343341"/>
                      <a:pt x="6142" y="338781"/>
                      <a:pt x="4763" y="333954"/>
                    </a:cubicBezTo>
                    <a:cubicBezTo>
                      <a:pt x="2965" y="327660"/>
                      <a:pt x="1588" y="321254"/>
                      <a:pt x="0" y="314904"/>
                    </a:cubicBezTo>
                    <a:cubicBezTo>
                      <a:pt x="1588" y="268866"/>
                      <a:pt x="1976" y="222772"/>
                      <a:pt x="4763" y="176791"/>
                    </a:cubicBezTo>
                    <a:cubicBezTo>
                      <a:pt x="5296" y="167991"/>
                      <a:pt x="17677" y="133286"/>
                      <a:pt x="19050" y="129166"/>
                    </a:cubicBezTo>
                    <a:cubicBezTo>
                      <a:pt x="26374" y="107195"/>
                      <a:pt x="22827" y="119810"/>
                      <a:pt x="28575" y="91066"/>
                    </a:cubicBezTo>
                    <a:cubicBezTo>
                      <a:pt x="26988" y="68841"/>
                      <a:pt x="26146" y="46550"/>
                      <a:pt x="23813" y="24391"/>
                    </a:cubicBezTo>
                    <a:cubicBezTo>
                      <a:pt x="22966" y="16341"/>
                      <a:pt x="25526" y="5436"/>
                      <a:pt x="19050" y="579"/>
                    </a:cubicBezTo>
                    <a:cubicBezTo>
                      <a:pt x="14471" y="-2855"/>
                      <a:pt x="4763" y="10104"/>
                      <a:pt x="4763" y="10104"/>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93" name="Freeform 192"/>
              <p:cNvSpPr/>
              <p:nvPr/>
            </p:nvSpPr>
            <p:spPr>
              <a:xfrm>
                <a:off x="4371973" y="3852788"/>
                <a:ext cx="199743" cy="45719"/>
              </a:xfrm>
              <a:custGeom>
                <a:avLst/>
                <a:gdLst>
                  <a:gd name="connsiteX0" fmla="*/ 171450 w 171450"/>
                  <a:gd name="connsiteY0" fmla="*/ 57219 h 57219"/>
                  <a:gd name="connsiteX1" fmla="*/ 114300 w 171450"/>
                  <a:gd name="connsiteY1" fmla="*/ 52457 h 57219"/>
                  <a:gd name="connsiteX2" fmla="*/ 100012 w 171450"/>
                  <a:gd name="connsiteY2" fmla="*/ 47694 h 57219"/>
                  <a:gd name="connsiteX3" fmla="*/ 71437 w 171450"/>
                  <a:gd name="connsiteY3" fmla="*/ 28644 h 57219"/>
                  <a:gd name="connsiteX4" fmla="*/ 61912 w 171450"/>
                  <a:gd name="connsiteY4" fmla="*/ 14357 h 57219"/>
                  <a:gd name="connsiteX5" fmla="*/ 42862 w 171450"/>
                  <a:gd name="connsiteY5" fmla="*/ 9594 h 57219"/>
                  <a:gd name="connsiteX6" fmla="*/ 0 w 171450"/>
                  <a:gd name="connsiteY6" fmla="*/ 69 h 57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450" h="57219">
                    <a:moveTo>
                      <a:pt x="171450" y="57219"/>
                    </a:moveTo>
                    <a:cubicBezTo>
                      <a:pt x="152400" y="55632"/>
                      <a:pt x="133248" y="54983"/>
                      <a:pt x="114300" y="52457"/>
                    </a:cubicBezTo>
                    <a:cubicBezTo>
                      <a:pt x="109324" y="51793"/>
                      <a:pt x="104189" y="50479"/>
                      <a:pt x="100012" y="47694"/>
                    </a:cubicBezTo>
                    <a:cubicBezTo>
                      <a:pt x="64337" y="23911"/>
                      <a:pt x="105411" y="39969"/>
                      <a:pt x="71437" y="28644"/>
                    </a:cubicBezTo>
                    <a:cubicBezTo>
                      <a:pt x="68262" y="23882"/>
                      <a:pt x="66674" y="17532"/>
                      <a:pt x="61912" y="14357"/>
                    </a:cubicBezTo>
                    <a:cubicBezTo>
                      <a:pt x="56466" y="10726"/>
                      <a:pt x="49131" y="11475"/>
                      <a:pt x="42862" y="9594"/>
                    </a:cubicBezTo>
                    <a:cubicBezTo>
                      <a:pt x="6093" y="-1437"/>
                      <a:pt x="26071" y="69"/>
                      <a:pt x="0" y="69"/>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94" name="Freeform 193"/>
              <p:cNvSpPr/>
              <p:nvPr/>
            </p:nvSpPr>
            <p:spPr>
              <a:xfrm>
                <a:off x="4538663" y="3793728"/>
                <a:ext cx="257494" cy="73422"/>
              </a:xfrm>
              <a:custGeom>
                <a:avLst/>
                <a:gdLst>
                  <a:gd name="connsiteX0" fmla="*/ 0 w 257494"/>
                  <a:gd name="connsiteY0" fmla="*/ 73422 h 73422"/>
                  <a:gd name="connsiteX1" fmla="*/ 47625 w 257494"/>
                  <a:gd name="connsiteY1" fmla="*/ 68660 h 73422"/>
                  <a:gd name="connsiteX2" fmla="*/ 71437 w 257494"/>
                  <a:gd name="connsiteY2" fmla="*/ 63897 h 73422"/>
                  <a:gd name="connsiteX3" fmla="*/ 100012 w 257494"/>
                  <a:gd name="connsiteY3" fmla="*/ 59135 h 73422"/>
                  <a:gd name="connsiteX4" fmla="*/ 123825 w 257494"/>
                  <a:gd name="connsiteY4" fmla="*/ 44847 h 73422"/>
                  <a:gd name="connsiteX5" fmla="*/ 138112 w 257494"/>
                  <a:gd name="connsiteY5" fmla="*/ 30560 h 73422"/>
                  <a:gd name="connsiteX6" fmla="*/ 152400 w 257494"/>
                  <a:gd name="connsiteY6" fmla="*/ 25797 h 73422"/>
                  <a:gd name="connsiteX7" fmla="*/ 195262 w 257494"/>
                  <a:gd name="connsiteY7" fmla="*/ 11510 h 73422"/>
                  <a:gd name="connsiteX8" fmla="*/ 242887 w 257494"/>
                  <a:gd name="connsiteY8" fmla="*/ 11510 h 73422"/>
                  <a:gd name="connsiteX9" fmla="*/ 247650 w 257494"/>
                  <a:gd name="connsiteY9" fmla="*/ 25797 h 73422"/>
                  <a:gd name="connsiteX10" fmla="*/ 257175 w 257494"/>
                  <a:gd name="connsiteY10" fmla="*/ 49610 h 73422"/>
                  <a:gd name="connsiteX11" fmla="*/ 242887 w 257494"/>
                  <a:gd name="connsiteY11" fmla="*/ 44847 h 73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7494" h="73422">
                    <a:moveTo>
                      <a:pt x="0" y="73422"/>
                    </a:moveTo>
                    <a:cubicBezTo>
                      <a:pt x="15875" y="71835"/>
                      <a:pt x="31811" y="70769"/>
                      <a:pt x="47625" y="68660"/>
                    </a:cubicBezTo>
                    <a:cubicBezTo>
                      <a:pt x="55649" y="67590"/>
                      <a:pt x="63473" y="65345"/>
                      <a:pt x="71437" y="63897"/>
                    </a:cubicBezTo>
                    <a:cubicBezTo>
                      <a:pt x="80938" y="62170"/>
                      <a:pt x="90487" y="60722"/>
                      <a:pt x="100012" y="59135"/>
                    </a:cubicBezTo>
                    <a:cubicBezTo>
                      <a:pt x="107950" y="54372"/>
                      <a:pt x="116420" y="50401"/>
                      <a:pt x="123825" y="44847"/>
                    </a:cubicBezTo>
                    <a:cubicBezTo>
                      <a:pt x="129213" y="40806"/>
                      <a:pt x="132508" y="34296"/>
                      <a:pt x="138112" y="30560"/>
                    </a:cubicBezTo>
                    <a:cubicBezTo>
                      <a:pt x="142289" y="27775"/>
                      <a:pt x="147910" y="28042"/>
                      <a:pt x="152400" y="25797"/>
                    </a:cubicBezTo>
                    <a:cubicBezTo>
                      <a:pt x="185881" y="9056"/>
                      <a:pt x="142213" y="20351"/>
                      <a:pt x="195262" y="11510"/>
                    </a:cubicBezTo>
                    <a:cubicBezTo>
                      <a:pt x="214113" y="-1057"/>
                      <a:pt x="214248" y="-6389"/>
                      <a:pt x="242887" y="11510"/>
                    </a:cubicBezTo>
                    <a:cubicBezTo>
                      <a:pt x="247144" y="14171"/>
                      <a:pt x="245887" y="21097"/>
                      <a:pt x="247650" y="25797"/>
                    </a:cubicBezTo>
                    <a:cubicBezTo>
                      <a:pt x="250652" y="33802"/>
                      <a:pt x="259249" y="41316"/>
                      <a:pt x="257175" y="49610"/>
                    </a:cubicBezTo>
                    <a:cubicBezTo>
                      <a:pt x="255957" y="54480"/>
                      <a:pt x="242887" y="44847"/>
                      <a:pt x="242887" y="44847"/>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95" name="Freeform 194"/>
              <p:cNvSpPr/>
              <p:nvPr/>
            </p:nvSpPr>
            <p:spPr>
              <a:xfrm>
                <a:off x="4305300" y="3681281"/>
                <a:ext cx="228600" cy="38232"/>
              </a:xfrm>
              <a:custGeom>
                <a:avLst/>
                <a:gdLst>
                  <a:gd name="connsiteX0" fmla="*/ 228600 w 228600"/>
                  <a:gd name="connsiteY0" fmla="*/ 38232 h 38232"/>
                  <a:gd name="connsiteX1" fmla="*/ 142875 w 228600"/>
                  <a:gd name="connsiteY1" fmla="*/ 33469 h 38232"/>
                  <a:gd name="connsiteX2" fmla="*/ 123825 w 228600"/>
                  <a:gd name="connsiteY2" fmla="*/ 23944 h 38232"/>
                  <a:gd name="connsiteX3" fmla="*/ 85725 w 228600"/>
                  <a:gd name="connsiteY3" fmla="*/ 14419 h 38232"/>
                  <a:gd name="connsiteX4" fmla="*/ 71438 w 228600"/>
                  <a:gd name="connsiteY4" fmla="*/ 4894 h 38232"/>
                  <a:gd name="connsiteX5" fmla="*/ 0 w 228600"/>
                  <a:gd name="connsiteY5" fmla="*/ 132 h 38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8600" h="38232">
                    <a:moveTo>
                      <a:pt x="228600" y="38232"/>
                    </a:moveTo>
                    <a:cubicBezTo>
                      <a:pt x="200025" y="36644"/>
                      <a:pt x="171232" y="37336"/>
                      <a:pt x="142875" y="33469"/>
                    </a:cubicBezTo>
                    <a:cubicBezTo>
                      <a:pt x="135841" y="32510"/>
                      <a:pt x="130560" y="26189"/>
                      <a:pt x="123825" y="23944"/>
                    </a:cubicBezTo>
                    <a:cubicBezTo>
                      <a:pt x="107516" y="18508"/>
                      <a:pt x="99985" y="21549"/>
                      <a:pt x="85725" y="14419"/>
                    </a:cubicBezTo>
                    <a:cubicBezTo>
                      <a:pt x="80606" y="11859"/>
                      <a:pt x="76960" y="6400"/>
                      <a:pt x="71438" y="4894"/>
                    </a:cubicBezTo>
                    <a:cubicBezTo>
                      <a:pt x="48923" y="-1246"/>
                      <a:pt x="23031" y="132"/>
                      <a:pt x="0" y="132"/>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196" name="Group 195"/>
              <p:cNvGrpSpPr/>
              <p:nvPr/>
            </p:nvGrpSpPr>
            <p:grpSpPr>
              <a:xfrm>
                <a:off x="4273899" y="3851677"/>
                <a:ext cx="136981" cy="125191"/>
                <a:chOff x="4195407" y="3792530"/>
                <a:chExt cx="170046" cy="208000"/>
              </a:xfrm>
            </p:grpSpPr>
            <p:sp>
              <p:nvSpPr>
                <p:cNvPr id="245" name="Oval 244"/>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6" name="Oval 245"/>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7" name="Oval 246"/>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197" name="Group 196"/>
              <p:cNvGrpSpPr/>
              <p:nvPr/>
            </p:nvGrpSpPr>
            <p:grpSpPr>
              <a:xfrm rot="2351319">
                <a:off x="4244203" y="3578822"/>
                <a:ext cx="117967" cy="137434"/>
                <a:chOff x="4237501" y="3382087"/>
                <a:chExt cx="170046" cy="208000"/>
              </a:xfrm>
            </p:grpSpPr>
            <p:sp>
              <p:nvSpPr>
                <p:cNvPr id="242" name="Oval 241"/>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3" name="Oval 242"/>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4" name="Oval 243"/>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198" name="Group 197"/>
              <p:cNvGrpSpPr/>
              <p:nvPr/>
            </p:nvGrpSpPr>
            <p:grpSpPr>
              <a:xfrm rot="11218135">
                <a:off x="4750031" y="3755238"/>
                <a:ext cx="117189" cy="143363"/>
                <a:chOff x="4237501" y="3382087"/>
                <a:chExt cx="170046" cy="208000"/>
              </a:xfrm>
            </p:grpSpPr>
            <p:sp>
              <p:nvSpPr>
                <p:cNvPr id="239" name="Oval 238"/>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0" name="Oval 239"/>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1" name="Oval 240"/>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199" name="Group 198"/>
              <p:cNvGrpSpPr/>
              <p:nvPr/>
            </p:nvGrpSpPr>
            <p:grpSpPr>
              <a:xfrm rot="5224720">
                <a:off x="4538345" y="3460860"/>
                <a:ext cx="98853" cy="160071"/>
                <a:chOff x="4237501" y="3382087"/>
                <a:chExt cx="170046" cy="208000"/>
              </a:xfrm>
            </p:grpSpPr>
            <p:sp>
              <p:nvSpPr>
                <p:cNvPr id="236" name="Oval 235"/>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7" name="Oval 236"/>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8" name="Oval 237"/>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00" name="Group 199"/>
              <p:cNvGrpSpPr/>
              <p:nvPr/>
            </p:nvGrpSpPr>
            <p:grpSpPr>
              <a:xfrm rot="14416668">
                <a:off x="4603042" y="3834310"/>
                <a:ext cx="117189" cy="143363"/>
                <a:chOff x="4237501" y="3382087"/>
                <a:chExt cx="170046" cy="208000"/>
              </a:xfrm>
            </p:grpSpPr>
            <p:sp>
              <p:nvSpPr>
                <p:cNvPr id="233" name="Oval 232"/>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4" name="Oval 233"/>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5" name="Oval 234"/>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01" name="Group 200"/>
              <p:cNvGrpSpPr/>
              <p:nvPr/>
            </p:nvGrpSpPr>
            <p:grpSpPr>
              <a:xfrm rot="3034340">
                <a:off x="4640381" y="3672804"/>
                <a:ext cx="117189" cy="143363"/>
                <a:chOff x="4237501" y="3382087"/>
                <a:chExt cx="170046" cy="208000"/>
              </a:xfrm>
            </p:grpSpPr>
            <p:sp>
              <p:nvSpPr>
                <p:cNvPr id="230" name="Oval 229"/>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1" name="Oval 230"/>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2" name="Oval 231"/>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02" name="Group 201"/>
              <p:cNvGrpSpPr/>
              <p:nvPr/>
            </p:nvGrpSpPr>
            <p:grpSpPr>
              <a:xfrm rot="13916013">
                <a:off x="4398206" y="3909923"/>
                <a:ext cx="136981" cy="125191"/>
                <a:chOff x="4195407" y="3792530"/>
                <a:chExt cx="170046" cy="208000"/>
              </a:xfrm>
            </p:grpSpPr>
            <p:sp>
              <p:nvSpPr>
                <p:cNvPr id="227" name="Oval 226"/>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8" name="Oval 227"/>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9" name="Oval 228"/>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03" name="Group 202"/>
              <p:cNvGrpSpPr/>
              <p:nvPr/>
            </p:nvGrpSpPr>
            <p:grpSpPr>
              <a:xfrm rot="4035087">
                <a:off x="4360198" y="3785574"/>
                <a:ext cx="136981" cy="125191"/>
                <a:chOff x="4195407" y="3792530"/>
                <a:chExt cx="170046" cy="208000"/>
              </a:xfrm>
            </p:grpSpPr>
            <p:sp>
              <p:nvSpPr>
                <p:cNvPr id="224" name="Oval 223"/>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5" name="Oval 224"/>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6" name="Oval 225"/>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04" name="Group 203"/>
              <p:cNvGrpSpPr/>
              <p:nvPr/>
            </p:nvGrpSpPr>
            <p:grpSpPr>
              <a:xfrm rot="14498781">
                <a:off x="4314601" y="3697106"/>
                <a:ext cx="117967" cy="137434"/>
                <a:chOff x="4237501" y="3382087"/>
                <a:chExt cx="170046" cy="208000"/>
              </a:xfrm>
            </p:grpSpPr>
            <p:sp>
              <p:nvSpPr>
                <p:cNvPr id="221" name="Oval 220"/>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2" name="Oval 221"/>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3" name="Oval 222"/>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05" name="Group 204"/>
              <p:cNvGrpSpPr/>
              <p:nvPr/>
            </p:nvGrpSpPr>
            <p:grpSpPr>
              <a:xfrm rot="5965306">
                <a:off x="4390375" y="3582974"/>
                <a:ext cx="117967" cy="137434"/>
                <a:chOff x="4237501" y="3382087"/>
                <a:chExt cx="170046" cy="208000"/>
              </a:xfrm>
            </p:grpSpPr>
            <p:sp>
              <p:nvSpPr>
                <p:cNvPr id="218" name="Oval 217"/>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9" name="Oval 218"/>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0" name="Oval 219"/>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06" name="Group 205"/>
              <p:cNvGrpSpPr/>
              <p:nvPr/>
            </p:nvGrpSpPr>
            <p:grpSpPr>
              <a:xfrm rot="13916013">
                <a:off x="4478082" y="3738319"/>
                <a:ext cx="136981" cy="125191"/>
                <a:chOff x="4195407" y="3792530"/>
                <a:chExt cx="170046" cy="208000"/>
              </a:xfrm>
            </p:grpSpPr>
            <p:sp>
              <p:nvSpPr>
                <p:cNvPr id="215" name="Oval 214"/>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6" name="Oval 215"/>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7" name="Oval 216"/>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07" name="Group 206"/>
              <p:cNvGrpSpPr/>
              <p:nvPr/>
            </p:nvGrpSpPr>
            <p:grpSpPr>
              <a:xfrm rot="5665875">
                <a:off x="4511476" y="3579815"/>
                <a:ext cx="136981" cy="125191"/>
                <a:chOff x="4195407" y="3792530"/>
                <a:chExt cx="170046" cy="208000"/>
              </a:xfrm>
            </p:grpSpPr>
            <p:sp>
              <p:nvSpPr>
                <p:cNvPr id="212" name="Oval 211"/>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3" name="Oval 212"/>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4" name="Oval 213"/>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208" name="Oval 207"/>
              <p:cNvSpPr/>
              <p:nvPr/>
            </p:nvSpPr>
            <p:spPr>
              <a:xfrm>
                <a:off x="4328308" y="3629438"/>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09" name="Oval 208"/>
              <p:cNvSpPr/>
              <p:nvPr/>
            </p:nvSpPr>
            <p:spPr>
              <a:xfrm>
                <a:off x="4756938" y="3781838"/>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0" name="Oval 209"/>
              <p:cNvSpPr/>
              <p:nvPr/>
            </p:nvSpPr>
            <p:spPr>
              <a:xfrm>
                <a:off x="4371177" y="3924712"/>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1" name="Oval 210"/>
              <p:cNvSpPr/>
              <p:nvPr/>
            </p:nvSpPr>
            <p:spPr>
              <a:xfrm>
                <a:off x="4552380" y="3601322"/>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074" name="Group 2073"/>
            <p:cNvGrpSpPr/>
            <p:nvPr/>
          </p:nvGrpSpPr>
          <p:grpSpPr>
            <a:xfrm>
              <a:off x="7808330" y="3859163"/>
              <a:ext cx="623017" cy="619091"/>
              <a:chOff x="4244203" y="3491469"/>
              <a:chExt cx="623017" cy="619091"/>
            </a:xfrm>
          </p:grpSpPr>
          <p:sp>
            <p:nvSpPr>
              <p:cNvPr id="2075" name="Freeform 2074"/>
              <p:cNvSpPr/>
              <p:nvPr/>
            </p:nvSpPr>
            <p:spPr>
              <a:xfrm>
                <a:off x="4533900" y="3557009"/>
                <a:ext cx="45719" cy="553551"/>
              </a:xfrm>
              <a:custGeom>
                <a:avLst/>
                <a:gdLst>
                  <a:gd name="connsiteX0" fmla="*/ 9525 w 52388"/>
                  <a:gd name="connsiteY0" fmla="*/ 848304 h 848304"/>
                  <a:gd name="connsiteX1" fmla="*/ 33338 w 52388"/>
                  <a:gd name="connsiteY1" fmla="*/ 824491 h 848304"/>
                  <a:gd name="connsiteX2" fmla="*/ 38100 w 52388"/>
                  <a:gd name="connsiteY2" fmla="*/ 795916 h 848304"/>
                  <a:gd name="connsiteX3" fmla="*/ 47625 w 52388"/>
                  <a:gd name="connsiteY3" fmla="*/ 762579 h 848304"/>
                  <a:gd name="connsiteX4" fmla="*/ 52388 w 52388"/>
                  <a:gd name="connsiteY4" fmla="*/ 743529 h 848304"/>
                  <a:gd name="connsiteX5" fmla="*/ 47625 w 52388"/>
                  <a:gd name="connsiteY5" fmla="*/ 629229 h 848304"/>
                  <a:gd name="connsiteX6" fmla="*/ 38100 w 52388"/>
                  <a:gd name="connsiteY6" fmla="*/ 610179 h 848304"/>
                  <a:gd name="connsiteX7" fmla="*/ 33338 w 52388"/>
                  <a:gd name="connsiteY7" fmla="*/ 572079 h 848304"/>
                  <a:gd name="connsiteX8" fmla="*/ 23813 w 52388"/>
                  <a:gd name="connsiteY8" fmla="*/ 500641 h 848304"/>
                  <a:gd name="connsiteX9" fmla="*/ 14288 w 52388"/>
                  <a:gd name="connsiteY9" fmla="*/ 376816 h 848304"/>
                  <a:gd name="connsiteX10" fmla="*/ 9525 w 52388"/>
                  <a:gd name="connsiteY10" fmla="*/ 348241 h 848304"/>
                  <a:gd name="connsiteX11" fmla="*/ 4763 w 52388"/>
                  <a:gd name="connsiteY11" fmla="*/ 333954 h 848304"/>
                  <a:gd name="connsiteX12" fmla="*/ 0 w 52388"/>
                  <a:gd name="connsiteY12" fmla="*/ 314904 h 848304"/>
                  <a:gd name="connsiteX13" fmla="*/ 4763 w 52388"/>
                  <a:gd name="connsiteY13" fmla="*/ 176791 h 848304"/>
                  <a:gd name="connsiteX14" fmla="*/ 19050 w 52388"/>
                  <a:gd name="connsiteY14" fmla="*/ 129166 h 848304"/>
                  <a:gd name="connsiteX15" fmla="*/ 28575 w 52388"/>
                  <a:gd name="connsiteY15" fmla="*/ 91066 h 848304"/>
                  <a:gd name="connsiteX16" fmla="*/ 23813 w 52388"/>
                  <a:gd name="connsiteY16" fmla="*/ 24391 h 848304"/>
                  <a:gd name="connsiteX17" fmla="*/ 19050 w 52388"/>
                  <a:gd name="connsiteY17" fmla="*/ 579 h 848304"/>
                  <a:gd name="connsiteX18" fmla="*/ 4763 w 52388"/>
                  <a:gd name="connsiteY18" fmla="*/ 10104 h 848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2388" h="848304">
                    <a:moveTo>
                      <a:pt x="9525" y="848304"/>
                    </a:moveTo>
                    <a:cubicBezTo>
                      <a:pt x="17463" y="840366"/>
                      <a:pt x="27963" y="834346"/>
                      <a:pt x="33338" y="824491"/>
                    </a:cubicBezTo>
                    <a:cubicBezTo>
                      <a:pt x="37962" y="816014"/>
                      <a:pt x="35929" y="805325"/>
                      <a:pt x="38100" y="795916"/>
                    </a:cubicBezTo>
                    <a:cubicBezTo>
                      <a:pt x="40699" y="784655"/>
                      <a:pt x="44584" y="773729"/>
                      <a:pt x="47625" y="762579"/>
                    </a:cubicBezTo>
                    <a:cubicBezTo>
                      <a:pt x="49347" y="756264"/>
                      <a:pt x="50800" y="749879"/>
                      <a:pt x="52388" y="743529"/>
                    </a:cubicBezTo>
                    <a:cubicBezTo>
                      <a:pt x="50800" y="705429"/>
                      <a:pt x="51688" y="667145"/>
                      <a:pt x="47625" y="629229"/>
                    </a:cubicBezTo>
                    <a:cubicBezTo>
                      <a:pt x="46869" y="622170"/>
                      <a:pt x="39822" y="617067"/>
                      <a:pt x="38100" y="610179"/>
                    </a:cubicBezTo>
                    <a:cubicBezTo>
                      <a:pt x="34996" y="597762"/>
                      <a:pt x="35030" y="584766"/>
                      <a:pt x="33338" y="572079"/>
                    </a:cubicBezTo>
                    <a:cubicBezTo>
                      <a:pt x="20193" y="473491"/>
                      <a:pt x="37460" y="609829"/>
                      <a:pt x="23813" y="500641"/>
                    </a:cubicBezTo>
                    <a:cubicBezTo>
                      <a:pt x="20508" y="444463"/>
                      <a:pt x="20811" y="425737"/>
                      <a:pt x="14288" y="376816"/>
                    </a:cubicBezTo>
                    <a:cubicBezTo>
                      <a:pt x="13012" y="367244"/>
                      <a:pt x="11620" y="357667"/>
                      <a:pt x="9525" y="348241"/>
                    </a:cubicBezTo>
                    <a:cubicBezTo>
                      <a:pt x="8436" y="343341"/>
                      <a:pt x="6142" y="338781"/>
                      <a:pt x="4763" y="333954"/>
                    </a:cubicBezTo>
                    <a:cubicBezTo>
                      <a:pt x="2965" y="327660"/>
                      <a:pt x="1588" y="321254"/>
                      <a:pt x="0" y="314904"/>
                    </a:cubicBezTo>
                    <a:cubicBezTo>
                      <a:pt x="1588" y="268866"/>
                      <a:pt x="1976" y="222772"/>
                      <a:pt x="4763" y="176791"/>
                    </a:cubicBezTo>
                    <a:cubicBezTo>
                      <a:pt x="5296" y="167991"/>
                      <a:pt x="17677" y="133286"/>
                      <a:pt x="19050" y="129166"/>
                    </a:cubicBezTo>
                    <a:cubicBezTo>
                      <a:pt x="26374" y="107195"/>
                      <a:pt x="22827" y="119810"/>
                      <a:pt x="28575" y="91066"/>
                    </a:cubicBezTo>
                    <a:cubicBezTo>
                      <a:pt x="26988" y="68841"/>
                      <a:pt x="26146" y="46550"/>
                      <a:pt x="23813" y="24391"/>
                    </a:cubicBezTo>
                    <a:cubicBezTo>
                      <a:pt x="22966" y="16341"/>
                      <a:pt x="25526" y="5436"/>
                      <a:pt x="19050" y="579"/>
                    </a:cubicBezTo>
                    <a:cubicBezTo>
                      <a:pt x="14471" y="-2855"/>
                      <a:pt x="4763" y="10104"/>
                      <a:pt x="4763" y="10104"/>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076" name="Freeform 2075"/>
              <p:cNvSpPr/>
              <p:nvPr/>
            </p:nvSpPr>
            <p:spPr>
              <a:xfrm>
                <a:off x="4371973" y="3852788"/>
                <a:ext cx="199743" cy="45719"/>
              </a:xfrm>
              <a:custGeom>
                <a:avLst/>
                <a:gdLst>
                  <a:gd name="connsiteX0" fmla="*/ 171450 w 171450"/>
                  <a:gd name="connsiteY0" fmla="*/ 57219 h 57219"/>
                  <a:gd name="connsiteX1" fmla="*/ 114300 w 171450"/>
                  <a:gd name="connsiteY1" fmla="*/ 52457 h 57219"/>
                  <a:gd name="connsiteX2" fmla="*/ 100012 w 171450"/>
                  <a:gd name="connsiteY2" fmla="*/ 47694 h 57219"/>
                  <a:gd name="connsiteX3" fmla="*/ 71437 w 171450"/>
                  <a:gd name="connsiteY3" fmla="*/ 28644 h 57219"/>
                  <a:gd name="connsiteX4" fmla="*/ 61912 w 171450"/>
                  <a:gd name="connsiteY4" fmla="*/ 14357 h 57219"/>
                  <a:gd name="connsiteX5" fmla="*/ 42862 w 171450"/>
                  <a:gd name="connsiteY5" fmla="*/ 9594 h 57219"/>
                  <a:gd name="connsiteX6" fmla="*/ 0 w 171450"/>
                  <a:gd name="connsiteY6" fmla="*/ 69 h 57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450" h="57219">
                    <a:moveTo>
                      <a:pt x="171450" y="57219"/>
                    </a:moveTo>
                    <a:cubicBezTo>
                      <a:pt x="152400" y="55632"/>
                      <a:pt x="133248" y="54983"/>
                      <a:pt x="114300" y="52457"/>
                    </a:cubicBezTo>
                    <a:cubicBezTo>
                      <a:pt x="109324" y="51793"/>
                      <a:pt x="104189" y="50479"/>
                      <a:pt x="100012" y="47694"/>
                    </a:cubicBezTo>
                    <a:cubicBezTo>
                      <a:pt x="64337" y="23911"/>
                      <a:pt x="105411" y="39969"/>
                      <a:pt x="71437" y="28644"/>
                    </a:cubicBezTo>
                    <a:cubicBezTo>
                      <a:pt x="68262" y="23882"/>
                      <a:pt x="66674" y="17532"/>
                      <a:pt x="61912" y="14357"/>
                    </a:cubicBezTo>
                    <a:cubicBezTo>
                      <a:pt x="56466" y="10726"/>
                      <a:pt x="49131" y="11475"/>
                      <a:pt x="42862" y="9594"/>
                    </a:cubicBezTo>
                    <a:cubicBezTo>
                      <a:pt x="6093" y="-1437"/>
                      <a:pt x="26071" y="69"/>
                      <a:pt x="0" y="69"/>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077" name="Freeform 2076"/>
              <p:cNvSpPr/>
              <p:nvPr/>
            </p:nvSpPr>
            <p:spPr>
              <a:xfrm>
                <a:off x="4538663" y="3793728"/>
                <a:ext cx="257494" cy="73422"/>
              </a:xfrm>
              <a:custGeom>
                <a:avLst/>
                <a:gdLst>
                  <a:gd name="connsiteX0" fmla="*/ 0 w 257494"/>
                  <a:gd name="connsiteY0" fmla="*/ 73422 h 73422"/>
                  <a:gd name="connsiteX1" fmla="*/ 47625 w 257494"/>
                  <a:gd name="connsiteY1" fmla="*/ 68660 h 73422"/>
                  <a:gd name="connsiteX2" fmla="*/ 71437 w 257494"/>
                  <a:gd name="connsiteY2" fmla="*/ 63897 h 73422"/>
                  <a:gd name="connsiteX3" fmla="*/ 100012 w 257494"/>
                  <a:gd name="connsiteY3" fmla="*/ 59135 h 73422"/>
                  <a:gd name="connsiteX4" fmla="*/ 123825 w 257494"/>
                  <a:gd name="connsiteY4" fmla="*/ 44847 h 73422"/>
                  <a:gd name="connsiteX5" fmla="*/ 138112 w 257494"/>
                  <a:gd name="connsiteY5" fmla="*/ 30560 h 73422"/>
                  <a:gd name="connsiteX6" fmla="*/ 152400 w 257494"/>
                  <a:gd name="connsiteY6" fmla="*/ 25797 h 73422"/>
                  <a:gd name="connsiteX7" fmla="*/ 195262 w 257494"/>
                  <a:gd name="connsiteY7" fmla="*/ 11510 h 73422"/>
                  <a:gd name="connsiteX8" fmla="*/ 242887 w 257494"/>
                  <a:gd name="connsiteY8" fmla="*/ 11510 h 73422"/>
                  <a:gd name="connsiteX9" fmla="*/ 247650 w 257494"/>
                  <a:gd name="connsiteY9" fmla="*/ 25797 h 73422"/>
                  <a:gd name="connsiteX10" fmla="*/ 257175 w 257494"/>
                  <a:gd name="connsiteY10" fmla="*/ 49610 h 73422"/>
                  <a:gd name="connsiteX11" fmla="*/ 242887 w 257494"/>
                  <a:gd name="connsiteY11" fmla="*/ 44847 h 73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7494" h="73422">
                    <a:moveTo>
                      <a:pt x="0" y="73422"/>
                    </a:moveTo>
                    <a:cubicBezTo>
                      <a:pt x="15875" y="71835"/>
                      <a:pt x="31811" y="70769"/>
                      <a:pt x="47625" y="68660"/>
                    </a:cubicBezTo>
                    <a:cubicBezTo>
                      <a:pt x="55649" y="67590"/>
                      <a:pt x="63473" y="65345"/>
                      <a:pt x="71437" y="63897"/>
                    </a:cubicBezTo>
                    <a:cubicBezTo>
                      <a:pt x="80938" y="62170"/>
                      <a:pt x="90487" y="60722"/>
                      <a:pt x="100012" y="59135"/>
                    </a:cubicBezTo>
                    <a:cubicBezTo>
                      <a:pt x="107950" y="54372"/>
                      <a:pt x="116420" y="50401"/>
                      <a:pt x="123825" y="44847"/>
                    </a:cubicBezTo>
                    <a:cubicBezTo>
                      <a:pt x="129213" y="40806"/>
                      <a:pt x="132508" y="34296"/>
                      <a:pt x="138112" y="30560"/>
                    </a:cubicBezTo>
                    <a:cubicBezTo>
                      <a:pt x="142289" y="27775"/>
                      <a:pt x="147910" y="28042"/>
                      <a:pt x="152400" y="25797"/>
                    </a:cubicBezTo>
                    <a:cubicBezTo>
                      <a:pt x="185881" y="9056"/>
                      <a:pt x="142213" y="20351"/>
                      <a:pt x="195262" y="11510"/>
                    </a:cubicBezTo>
                    <a:cubicBezTo>
                      <a:pt x="214113" y="-1057"/>
                      <a:pt x="214248" y="-6389"/>
                      <a:pt x="242887" y="11510"/>
                    </a:cubicBezTo>
                    <a:cubicBezTo>
                      <a:pt x="247144" y="14171"/>
                      <a:pt x="245887" y="21097"/>
                      <a:pt x="247650" y="25797"/>
                    </a:cubicBezTo>
                    <a:cubicBezTo>
                      <a:pt x="250652" y="33802"/>
                      <a:pt x="259249" y="41316"/>
                      <a:pt x="257175" y="49610"/>
                    </a:cubicBezTo>
                    <a:cubicBezTo>
                      <a:pt x="255957" y="54480"/>
                      <a:pt x="242887" y="44847"/>
                      <a:pt x="242887" y="44847"/>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078" name="Freeform 2077"/>
              <p:cNvSpPr/>
              <p:nvPr/>
            </p:nvSpPr>
            <p:spPr>
              <a:xfrm>
                <a:off x="4305300" y="3681281"/>
                <a:ext cx="228600" cy="38232"/>
              </a:xfrm>
              <a:custGeom>
                <a:avLst/>
                <a:gdLst>
                  <a:gd name="connsiteX0" fmla="*/ 228600 w 228600"/>
                  <a:gd name="connsiteY0" fmla="*/ 38232 h 38232"/>
                  <a:gd name="connsiteX1" fmla="*/ 142875 w 228600"/>
                  <a:gd name="connsiteY1" fmla="*/ 33469 h 38232"/>
                  <a:gd name="connsiteX2" fmla="*/ 123825 w 228600"/>
                  <a:gd name="connsiteY2" fmla="*/ 23944 h 38232"/>
                  <a:gd name="connsiteX3" fmla="*/ 85725 w 228600"/>
                  <a:gd name="connsiteY3" fmla="*/ 14419 h 38232"/>
                  <a:gd name="connsiteX4" fmla="*/ 71438 w 228600"/>
                  <a:gd name="connsiteY4" fmla="*/ 4894 h 38232"/>
                  <a:gd name="connsiteX5" fmla="*/ 0 w 228600"/>
                  <a:gd name="connsiteY5" fmla="*/ 132 h 38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8600" h="38232">
                    <a:moveTo>
                      <a:pt x="228600" y="38232"/>
                    </a:moveTo>
                    <a:cubicBezTo>
                      <a:pt x="200025" y="36644"/>
                      <a:pt x="171232" y="37336"/>
                      <a:pt x="142875" y="33469"/>
                    </a:cubicBezTo>
                    <a:cubicBezTo>
                      <a:pt x="135841" y="32510"/>
                      <a:pt x="130560" y="26189"/>
                      <a:pt x="123825" y="23944"/>
                    </a:cubicBezTo>
                    <a:cubicBezTo>
                      <a:pt x="107516" y="18508"/>
                      <a:pt x="99985" y="21549"/>
                      <a:pt x="85725" y="14419"/>
                    </a:cubicBezTo>
                    <a:cubicBezTo>
                      <a:pt x="80606" y="11859"/>
                      <a:pt x="76960" y="6400"/>
                      <a:pt x="71438" y="4894"/>
                    </a:cubicBezTo>
                    <a:cubicBezTo>
                      <a:pt x="48923" y="-1246"/>
                      <a:pt x="23031" y="132"/>
                      <a:pt x="0" y="132"/>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2079" name="Group 2078"/>
              <p:cNvGrpSpPr/>
              <p:nvPr/>
            </p:nvGrpSpPr>
            <p:grpSpPr>
              <a:xfrm>
                <a:off x="4273899" y="3851677"/>
                <a:ext cx="136981" cy="125191"/>
                <a:chOff x="4195407" y="3792530"/>
                <a:chExt cx="170046" cy="208000"/>
              </a:xfrm>
            </p:grpSpPr>
            <p:sp>
              <p:nvSpPr>
                <p:cNvPr id="2128" name="Oval 2127"/>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29" name="Oval 2128"/>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30" name="Oval 2129"/>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080" name="Group 2079"/>
              <p:cNvGrpSpPr/>
              <p:nvPr/>
            </p:nvGrpSpPr>
            <p:grpSpPr>
              <a:xfrm rot="2351319">
                <a:off x="4244203" y="3578822"/>
                <a:ext cx="117967" cy="137434"/>
                <a:chOff x="4237501" y="3382087"/>
                <a:chExt cx="170046" cy="208000"/>
              </a:xfrm>
            </p:grpSpPr>
            <p:sp>
              <p:nvSpPr>
                <p:cNvPr id="2125" name="Oval 2124"/>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26" name="Oval 2125"/>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27" name="Oval 2126"/>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081" name="Group 2080"/>
              <p:cNvGrpSpPr/>
              <p:nvPr/>
            </p:nvGrpSpPr>
            <p:grpSpPr>
              <a:xfrm rot="11218135">
                <a:off x="4750031" y="3755238"/>
                <a:ext cx="117189" cy="143363"/>
                <a:chOff x="4237501" y="3382087"/>
                <a:chExt cx="170046" cy="208000"/>
              </a:xfrm>
            </p:grpSpPr>
            <p:sp>
              <p:nvSpPr>
                <p:cNvPr id="2122" name="Oval 2121"/>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23" name="Oval 2122"/>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24" name="Oval 2123"/>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082" name="Group 2081"/>
              <p:cNvGrpSpPr/>
              <p:nvPr/>
            </p:nvGrpSpPr>
            <p:grpSpPr>
              <a:xfrm rot="5224720">
                <a:off x="4538345" y="3460860"/>
                <a:ext cx="98853" cy="160071"/>
                <a:chOff x="4237501" y="3382087"/>
                <a:chExt cx="170046" cy="208000"/>
              </a:xfrm>
            </p:grpSpPr>
            <p:sp>
              <p:nvSpPr>
                <p:cNvPr id="2119" name="Oval 2118"/>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20" name="Oval 2119"/>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21" name="Oval 2120"/>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083" name="Group 2082"/>
              <p:cNvGrpSpPr/>
              <p:nvPr/>
            </p:nvGrpSpPr>
            <p:grpSpPr>
              <a:xfrm rot="14416668">
                <a:off x="4603042" y="3834310"/>
                <a:ext cx="117189" cy="143363"/>
                <a:chOff x="4237501" y="3382087"/>
                <a:chExt cx="170046" cy="208000"/>
              </a:xfrm>
            </p:grpSpPr>
            <p:sp>
              <p:nvSpPr>
                <p:cNvPr id="2116" name="Oval 2115"/>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17" name="Oval 2116"/>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18" name="Oval 2117"/>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084" name="Group 2083"/>
              <p:cNvGrpSpPr/>
              <p:nvPr/>
            </p:nvGrpSpPr>
            <p:grpSpPr>
              <a:xfrm rot="3034340">
                <a:off x="4640381" y="3672804"/>
                <a:ext cx="117189" cy="143363"/>
                <a:chOff x="4237501" y="3382087"/>
                <a:chExt cx="170046" cy="208000"/>
              </a:xfrm>
            </p:grpSpPr>
            <p:sp>
              <p:nvSpPr>
                <p:cNvPr id="2113" name="Oval 2112"/>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14" name="Oval 2113"/>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15" name="Oval 2114"/>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085" name="Group 2084"/>
              <p:cNvGrpSpPr/>
              <p:nvPr/>
            </p:nvGrpSpPr>
            <p:grpSpPr>
              <a:xfrm rot="13916013">
                <a:off x="4398206" y="3909923"/>
                <a:ext cx="136981" cy="125191"/>
                <a:chOff x="4195407" y="3792530"/>
                <a:chExt cx="170046" cy="208000"/>
              </a:xfrm>
            </p:grpSpPr>
            <p:sp>
              <p:nvSpPr>
                <p:cNvPr id="2110" name="Oval 2109"/>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11" name="Oval 2110"/>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12" name="Oval 2111"/>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086" name="Group 2085"/>
              <p:cNvGrpSpPr/>
              <p:nvPr/>
            </p:nvGrpSpPr>
            <p:grpSpPr>
              <a:xfrm rot="4035087">
                <a:off x="4360198" y="3785574"/>
                <a:ext cx="136981" cy="125191"/>
                <a:chOff x="4195407" y="3792530"/>
                <a:chExt cx="170046" cy="208000"/>
              </a:xfrm>
            </p:grpSpPr>
            <p:sp>
              <p:nvSpPr>
                <p:cNvPr id="2107" name="Oval 2106"/>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08" name="Oval 2107"/>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09" name="Oval 2108"/>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087" name="Group 2086"/>
              <p:cNvGrpSpPr/>
              <p:nvPr/>
            </p:nvGrpSpPr>
            <p:grpSpPr>
              <a:xfrm rot="14498781">
                <a:off x="4314601" y="3697106"/>
                <a:ext cx="117967" cy="137434"/>
                <a:chOff x="4237501" y="3382087"/>
                <a:chExt cx="170046" cy="208000"/>
              </a:xfrm>
            </p:grpSpPr>
            <p:sp>
              <p:nvSpPr>
                <p:cNvPr id="2104" name="Oval 2103"/>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05" name="Oval 2104"/>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06" name="Oval 2105"/>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088" name="Group 2087"/>
              <p:cNvGrpSpPr/>
              <p:nvPr/>
            </p:nvGrpSpPr>
            <p:grpSpPr>
              <a:xfrm rot="5965306">
                <a:off x="4390375" y="3582974"/>
                <a:ext cx="117967" cy="137434"/>
                <a:chOff x="4237501" y="3382087"/>
                <a:chExt cx="170046" cy="208000"/>
              </a:xfrm>
            </p:grpSpPr>
            <p:sp>
              <p:nvSpPr>
                <p:cNvPr id="2101" name="Oval 2100"/>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02" name="Oval 2101"/>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03" name="Oval 2102"/>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089" name="Group 2088"/>
              <p:cNvGrpSpPr/>
              <p:nvPr/>
            </p:nvGrpSpPr>
            <p:grpSpPr>
              <a:xfrm rot="13916013">
                <a:off x="4478082" y="3738319"/>
                <a:ext cx="136981" cy="125191"/>
                <a:chOff x="4195407" y="3792530"/>
                <a:chExt cx="170046" cy="208000"/>
              </a:xfrm>
            </p:grpSpPr>
            <p:sp>
              <p:nvSpPr>
                <p:cNvPr id="2098" name="Oval 2097"/>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099" name="Oval 2098"/>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00" name="Oval 2099"/>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090" name="Group 2089"/>
              <p:cNvGrpSpPr/>
              <p:nvPr/>
            </p:nvGrpSpPr>
            <p:grpSpPr>
              <a:xfrm rot="5665875">
                <a:off x="4511476" y="3579815"/>
                <a:ext cx="136981" cy="125191"/>
                <a:chOff x="4195407" y="3792530"/>
                <a:chExt cx="170046" cy="208000"/>
              </a:xfrm>
            </p:grpSpPr>
            <p:sp>
              <p:nvSpPr>
                <p:cNvPr id="2095" name="Oval 2094"/>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096" name="Oval 2095"/>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097" name="Oval 2096"/>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2091" name="Oval 2090"/>
              <p:cNvSpPr/>
              <p:nvPr/>
            </p:nvSpPr>
            <p:spPr>
              <a:xfrm>
                <a:off x="4328308" y="3629438"/>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092" name="Oval 2091"/>
              <p:cNvSpPr/>
              <p:nvPr/>
            </p:nvSpPr>
            <p:spPr>
              <a:xfrm>
                <a:off x="4756938" y="3781838"/>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093" name="Oval 2092"/>
              <p:cNvSpPr/>
              <p:nvPr/>
            </p:nvSpPr>
            <p:spPr>
              <a:xfrm>
                <a:off x="4371177" y="3924712"/>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094" name="Oval 2093"/>
              <p:cNvSpPr/>
              <p:nvPr/>
            </p:nvSpPr>
            <p:spPr>
              <a:xfrm>
                <a:off x="4552380" y="3601322"/>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131" name="Group 2130"/>
            <p:cNvGrpSpPr/>
            <p:nvPr/>
          </p:nvGrpSpPr>
          <p:grpSpPr>
            <a:xfrm>
              <a:off x="8064702" y="3672109"/>
              <a:ext cx="623017" cy="619091"/>
              <a:chOff x="4244203" y="3491469"/>
              <a:chExt cx="623017" cy="619091"/>
            </a:xfrm>
          </p:grpSpPr>
          <p:sp>
            <p:nvSpPr>
              <p:cNvPr id="2132" name="Freeform 2131"/>
              <p:cNvSpPr/>
              <p:nvPr/>
            </p:nvSpPr>
            <p:spPr>
              <a:xfrm>
                <a:off x="4533900" y="3557009"/>
                <a:ext cx="45719" cy="553551"/>
              </a:xfrm>
              <a:custGeom>
                <a:avLst/>
                <a:gdLst>
                  <a:gd name="connsiteX0" fmla="*/ 9525 w 52388"/>
                  <a:gd name="connsiteY0" fmla="*/ 848304 h 848304"/>
                  <a:gd name="connsiteX1" fmla="*/ 33338 w 52388"/>
                  <a:gd name="connsiteY1" fmla="*/ 824491 h 848304"/>
                  <a:gd name="connsiteX2" fmla="*/ 38100 w 52388"/>
                  <a:gd name="connsiteY2" fmla="*/ 795916 h 848304"/>
                  <a:gd name="connsiteX3" fmla="*/ 47625 w 52388"/>
                  <a:gd name="connsiteY3" fmla="*/ 762579 h 848304"/>
                  <a:gd name="connsiteX4" fmla="*/ 52388 w 52388"/>
                  <a:gd name="connsiteY4" fmla="*/ 743529 h 848304"/>
                  <a:gd name="connsiteX5" fmla="*/ 47625 w 52388"/>
                  <a:gd name="connsiteY5" fmla="*/ 629229 h 848304"/>
                  <a:gd name="connsiteX6" fmla="*/ 38100 w 52388"/>
                  <a:gd name="connsiteY6" fmla="*/ 610179 h 848304"/>
                  <a:gd name="connsiteX7" fmla="*/ 33338 w 52388"/>
                  <a:gd name="connsiteY7" fmla="*/ 572079 h 848304"/>
                  <a:gd name="connsiteX8" fmla="*/ 23813 w 52388"/>
                  <a:gd name="connsiteY8" fmla="*/ 500641 h 848304"/>
                  <a:gd name="connsiteX9" fmla="*/ 14288 w 52388"/>
                  <a:gd name="connsiteY9" fmla="*/ 376816 h 848304"/>
                  <a:gd name="connsiteX10" fmla="*/ 9525 w 52388"/>
                  <a:gd name="connsiteY10" fmla="*/ 348241 h 848304"/>
                  <a:gd name="connsiteX11" fmla="*/ 4763 w 52388"/>
                  <a:gd name="connsiteY11" fmla="*/ 333954 h 848304"/>
                  <a:gd name="connsiteX12" fmla="*/ 0 w 52388"/>
                  <a:gd name="connsiteY12" fmla="*/ 314904 h 848304"/>
                  <a:gd name="connsiteX13" fmla="*/ 4763 w 52388"/>
                  <a:gd name="connsiteY13" fmla="*/ 176791 h 848304"/>
                  <a:gd name="connsiteX14" fmla="*/ 19050 w 52388"/>
                  <a:gd name="connsiteY14" fmla="*/ 129166 h 848304"/>
                  <a:gd name="connsiteX15" fmla="*/ 28575 w 52388"/>
                  <a:gd name="connsiteY15" fmla="*/ 91066 h 848304"/>
                  <a:gd name="connsiteX16" fmla="*/ 23813 w 52388"/>
                  <a:gd name="connsiteY16" fmla="*/ 24391 h 848304"/>
                  <a:gd name="connsiteX17" fmla="*/ 19050 w 52388"/>
                  <a:gd name="connsiteY17" fmla="*/ 579 h 848304"/>
                  <a:gd name="connsiteX18" fmla="*/ 4763 w 52388"/>
                  <a:gd name="connsiteY18" fmla="*/ 10104 h 848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2388" h="848304">
                    <a:moveTo>
                      <a:pt x="9525" y="848304"/>
                    </a:moveTo>
                    <a:cubicBezTo>
                      <a:pt x="17463" y="840366"/>
                      <a:pt x="27963" y="834346"/>
                      <a:pt x="33338" y="824491"/>
                    </a:cubicBezTo>
                    <a:cubicBezTo>
                      <a:pt x="37962" y="816014"/>
                      <a:pt x="35929" y="805325"/>
                      <a:pt x="38100" y="795916"/>
                    </a:cubicBezTo>
                    <a:cubicBezTo>
                      <a:pt x="40699" y="784655"/>
                      <a:pt x="44584" y="773729"/>
                      <a:pt x="47625" y="762579"/>
                    </a:cubicBezTo>
                    <a:cubicBezTo>
                      <a:pt x="49347" y="756264"/>
                      <a:pt x="50800" y="749879"/>
                      <a:pt x="52388" y="743529"/>
                    </a:cubicBezTo>
                    <a:cubicBezTo>
                      <a:pt x="50800" y="705429"/>
                      <a:pt x="51688" y="667145"/>
                      <a:pt x="47625" y="629229"/>
                    </a:cubicBezTo>
                    <a:cubicBezTo>
                      <a:pt x="46869" y="622170"/>
                      <a:pt x="39822" y="617067"/>
                      <a:pt x="38100" y="610179"/>
                    </a:cubicBezTo>
                    <a:cubicBezTo>
                      <a:pt x="34996" y="597762"/>
                      <a:pt x="35030" y="584766"/>
                      <a:pt x="33338" y="572079"/>
                    </a:cubicBezTo>
                    <a:cubicBezTo>
                      <a:pt x="20193" y="473491"/>
                      <a:pt x="37460" y="609829"/>
                      <a:pt x="23813" y="500641"/>
                    </a:cubicBezTo>
                    <a:cubicBezTo>
                      <a:pt x="20508" y="444463"/>
                      <a:pt x="20811" y="425737"/>
                      <a:pt x="14288" y="376816"/>
                    </a:cubicBezTo>
                    <a:cubicBezTo>
                      <a:pt x="13012" y="367244"/>
                      <a:pt x="11620" y="357667"/>
                      <a:pt x="9525" y="348241"/>
                    </a:cubicBezTo>
                    <a:cubicBezTo>
                      <a:pt x="8436" y="343341"/>
                      <a:pt x="6142" y="338781"/>
                      <a:pt x="4763" y="333954"/>
                    </a:cubicBezTo>
                    <a:cubicBezTo>
                      <a:pt x="2965" y="327660"/>
                      <a:pt x="1588" y="321254"/>
                      <a:pt x="0" y="314904"/>
                    </a:cubicBezTo>
                    <a:cubicBezTo>
                      <a:pt x="1588" y="268866"/>
                      <a:pt x="1976" y="222772"/>
                      <a:pt x="4763" y="176791"/>
                    </a:cubicBezTo>
                    <a:cubicBezTo>
                      <a:pt x="5296" y="167991"/>
                      <a:pt x="17677" y="133286"/>
                      <a:pt x="19050" y="129166"/>
                    </a:cubicBezTo>
                    <a:cubicBezTo>
                      <a:pt x="26374" y="107195"/>
                      <a:pt x="22827" y="119810"/>
                      <a:pt x="28575" y="91066"/>
                    </a:cubicBezTo>
                    <a:cubicBezTo>
                      <a:pt x="26988" y="68841"/>
                      <a:pt x="26146" y="46550"/>
                      <a:pt x="23813" y="24391"/>
                    </a:cubicBezTo>
                    <a:cubicBezTo>
                      <a:pt x="22966" y="16341"/>
                      <a:pt x="25526" y="5436"/>
                      <a:pt x="19050" y="579"/>
                    </a:cubicBezTo>
                    <a:cubicBezTo>
                      <a:pt x="14471" y="-2855"/>
                      <a:pt x="4763" y="10104"/>
                      <a:pt x="4763" y="10104"/>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33" name="Freeform 2132"/>
              <p:cNvSpPr/>
              <p:nvPr/>
            </p:nvSpPr>
            <p:spPr>
              <a:xfrm>
                <a:off x="4371973" y="3852788"/>
                <a:ext cx="199743" cy="45719"/>
              </a:xfrm>
              <a:custGeom>
                <a:avLst/>
                <a:gdLst>
                  <a:gd name="connsiteX0" fmla="*/ 171450 w 171450"/>
                  <a:gd name="connsiteY0" fmla="*/ 57219 h 57219"/>
                  <a:gd name="connsiteX1" fmla="*/ 114300 w 171450"/>
                  <a:gd name="connsiteY1" fmla="*/ 52457 h 57219"/>
                  <a:gd name="connsiteX2" fmla="*/ 100012 w 171450"/>
                  <a:gd name="connsiteY2" fmla="*/ 47694 h 57219"/>
                  <a:gd name="connsiteX3" fmla="*/ 71437 w 171450"/>
                  <a:gd name="connsiteY3" fmla="*/ 28644 h 57219"/>
                  <a:gd name="connsiteX4" fmla="*/ 61912 w 171450"/>
                  <a:gd name="connsiteY4" fmla="*/ 14357 h 57219"/>
                  <a:gd name="connsiteX5" fmla="*/ 42862 w 171450"/>
                  <a:gd name="connsiteY5" fmla="*/ 9594 h 57219"/>
                  <a:gd name="connsiteX6" fmla="*/ 0 w 171450"/>
                  <a:gd name="connsiteY6" fmla="*/ 69 h 57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450" h="57219">
                    <a:moveTo>
                      <a:pt x="171450" y="57219"/>
                    </a:moveTo>
                    <a:cubicBezTo>
                      <a:pt x="152400" y="55632"/>
                      <a:pt x="133248" y="54983"/>
                      <a:pt x="114300" y="52457"/>
                    </a:cubicBezTo>
                    <a:cubicBezTo>
                      <a:pt x="109324" y="51793"/>
                      <a:pt x="104189" y="50479"/>
                      <a:pt x="100012" y="47694"/>
                    </a:cubicBezTo>
                    <a:cubicBezTo>
                      <a:pt x="64337" y="23911"/>
                      <a:pt x="105411" y="39969"/>
                      <a:pt x="71437" y="28644"/>
                    </a:cubicBezTo>
                    <a:cubicBezTo>
                      <a:pt x="68262" y="23882"/>
                      <a:pt x="66674" y="17532"/>
                      <a:pt x="61912" y="14357"/>
                    </a:cubicBezTo>
                    <a:cubicBezTo>
                      <a:pt x="56466" y="10726"/>
                      <a:pt x="49131" y="11475"/>
                      <a:pt x="42862" y="9594"/>
                    </a:cubicBezTo>
                    <a:cubicBezTo>
                      <a:pt x="6093" y="-1437"/>
                      <a:pt x="26071" y="69"/>
                      <a:pt x="0" y="69"/>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34" name="Freeform 2133"/>
              <p:cNvSpPr/>
              <p:nvPr/>
            </p:nvSpPr>
            <p:spPr>
              <a:xfrm>
                <a:off x="4538663" y="3793728"/>
                <a:ext cx="257494" cy="73422"/>
              </a:xfrm>
              <a:custGeom>
                <a:avLst/>
                <a:gdLst>
                  <a:gd name="connsiteX0" fmla="*/ 0 w 257494"/>
                  <a:gd name="connsiteY0" fmla="*/ 73422 h 73422"/>
                  <a:gd name="connsiteX1" fmla="*/ 47625 w 257494"/>
                  <a:gd name="connsiteY1" fmla="*/ 68660 h 73422"/>
                  <a:gd name="connsiteX2" fmla="*/ 71437 w 257494"/>
                  <a:gd name="connsiteY2" fmla="*/ 63897 h 73422"/>
                  <a:gd name="connsiteX3" fmla="*/ 100012 w 257494"/>
                  <a:gd name="connsiteY3" fmla="*/ 59135 h 73422"/>
                  <a:gd name="connsiteX4" fmla="*/ 123825 w 257494"/>
                  <a:gd name="connsiteY4" fmla="*/ 44847 h 73422"/>
                  <a:gd name="connsiteX5" fmla="*/ 138112 w 257494"/>
                  <a:gd name="connsiteY5" fmla="*/ 30560 h 73422"/>
                  <a:gd name="connsiteX6" fmla="*/ 152400 w 257494"/>
                  <a:gd name="connsiteY6" fmla="*/ 25797 h 73422"/>
                  <a:gd name="connsiteX7" fmla="*/ 195262 w 257494"/>
                  <a:gd name="connsiteY7" fmla="*/ 11510 h 73422"/>
                  <a:gd name="connsiteX8" fmla="*/ 242887 w 257494"/>
                  <a:gd name="connsiteY8" fmla="*/ 11510 h 73422"/>
                  <a:gd name="connsiteX9" fmla="*/ 247650 w 257494"/>
                  <a:gd name="connsiteY9" fmla="*/ 25797 h 73422"/>
                  <a:gd name="connsiteX10" fmla="*/ 257175 w 257494"/>
                  <a:gd name="connsiteY10" fmla="*/ 49610 h 73422"/>
                  <a:gd name="connsiteX11" fmla="*/ 242887 w 257494"/>
                  <a:gd name="connsiteY11" fmla="*/ 44847 h 73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7494" h="73422">
                    <a:moveTo>
                      <a:pt x="0" y="73422"/>
                    </a:moveTo>
                    <a:cubicBezTo>
                      <a:pt x="15875" y="71835"/>
                      <a:pt x="31811" y="70769"/>
                      <a:pt x="47625" y="68660"/>
                    </a:cubicBezTo>
                    <a:cubicBezTo>
                      <a:pt x="55649" y="67590"/>
                      <a:pt x="63473" y="65345"/>
                      <a:pt x="71437" y="63897"/>
                    </a:cubicBezTo>
                    <a:cubicBezTo>
                      <a:pt x="80938" y="62170"/>
                      <a:pt x="90487" y="60722"/>
                      <a:pt x="100012" y="59135"/>
                    </a:cubicBezTo>
                    <a:cubicBezTo>
                      <a:pt x="107950" y="54372"/>
                      <a:pt x="116420" y="50401"/>
                      <a:pt x="123825" y="44847"/>
                    </a:cubicBezTo>
                    <a:cubicBezTo>
                      <a:pt x="129213" y="40806"/>
                      <a:pt x="132508" y="34296"/>
                      <a:pt x="138112" y="30560"/>
                    </a:cubicBezTo>
                    <a:cubicBezTo>
                      <a:pt x="142289" y="27775"/>
                      <a:pt x="147910" y="28042"/>
                      <a:pt x="152400" y="25797"/>
                    </a:cubicBezTo>
                    <a:cubicBezTo>
                      <a:pt x="185881" y="9056"/>
                      <a:pt x="142213" y="20351"/>
                      <a:pt x="195262" y="11510"/>
                    </a:cubicBezTo>
                    <a:cubicBezTo>
                      <a:pt x="214113" y="-1057"/>
                      <a:pt x="214248" y="-6389"/>
                      <a:pt x="242887" y="11510"/>
                    </a:cubicBezTo>
                    <a:cubicBezTo>
                      <a:pt x="247144" y="14171"/>
                      <a:pt x="245887" y="21097"/>
                      <a:pt x="247650" y="25797"/>
                    </a:cubicBezTo>
                    <a:cubicBezTo>
                      <a:pt x="250652" y="33802"/>
                      <a:pt x="259249" y="41316"/>
                      <a:pt x="257175" y="49610"/>
                    </a:cubicBezTo>
                    <a:cubicBezTo>
                      <a:pt x="255957" y="54480"/>
                      <a:pt x="242887" y="44847"/>
                      <a:pt x="242887" y="44847"/>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35" name="Freeform 2134"/>
              <p:cNvSpPr/>
              <p:nvPr/>
            </p:nvSpPr>
            <p:spPr>
              <a:xfrm>
                <a:off x="4305300" y="3681281"/>
                <a:ext cx="228600" cy="38232"/>
              </a:xfrm>
              <a:custGeom>
                <a:avLst/>
                <a:gdLst>
                  <a:gd name="connsiteX0" fmla="*/ 228600 w 228600"/>
                  <a:gd name="connsiteY0" fmla="*/ 38232 h 38232"/>
                  <a:gd name="connsiteX1" fmla="*/ 142875 w 228600"/>
                  <a:gd name="connsiteY1" fmla="*/ 33469 h 38232"/>
                  <a:gd name="connsiteX2" fmla="*/ 123825 w 228600"/>
                  <a:gd name="connsiteY2" fmla="*/ 23944 h 38232"/>
                  <a:gd name="connsiteX3" fmla="*/ 85725 w 228600"/>
                  <a:gd name="connsiteY3" fmla="*/ 14419 h 38232"/>
                  <a:gd name="connsiteX4" fmla="*/ 71438 w 228600"/>
                  <a:gd name="connsiteY4" fmla="*/ 4894 h 38232"/>
                  <a:gd name="connsiteX5" fmla="*/ 0 w 228600"/>
                  <a:gd name="connsiteY5" fmla="*/ 132 h 38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8600" h="38232">
                    <a:moveTo>
                      <a:pt x="228600" y="38232"/>
                    </a:moveTo>
                    <a:cubicBezTo>
                      <a:pt x="200025" y="36644"/>
                      <a:pt x="171232" y="37336"/>
                      <a:pt x="142875" y="33469"/>
                    </a:cubicBezTo>
                    <a:cubicBezTo>
                      <a:pt x="135841" y="32510"/>
                      <a:pt x="130560" y="26189"/>
                      <a:pt x="123825" y="23944"/>
                    </a:cubicBezTo>
                    <a:cubicBezTo>
                      <a:pt x="107516" y="18508"/>
                      <a:pt x="99985" y="21549"/>
                      <a:pt x="85725" y="14419"/>
                    </a:cubicBezTo>
                    <a:cubicBezTo>
                      <a:pt x="80606" y="11859"/>
                      <a:pt x="76960" y="6400"/>
                      <a:pt x="71438" y="4894"/>
                    </a:cubicBezTo>
                    <a:cubicBezTo>
                      <a:pt x="48923" y="-1246"/>
                      <a:pt x="23031" y="132"/>
                      <a:pt x="0" y="132"/>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2136" name="Group 2135"/>
              <p:cNvGrpSpPr/>
              <p:nvPr/>
            </p:nvGrpSpPr>
            <p:grpSpPr>
              <a:xfrm>
                <a:off x="4273899" y="3851677"/>
                <a:ext cx="136981" cy="125191"/>
                <a:chOff x="4195407" y="3792530"/>
                <a:chExt cx="170046" cy="208000"/>
              </a:xfrm>
            </p:grpSpPr>
            <p:sp>
              <p:nvSpPr>
                <p:cNvPr id="2185" name="Oval 2184"/>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86" name="Oval 2185"/>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87" name="Oval 2186"/>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137" name="Group 2136"/>
              <p:cNvGrpSpPr/>
              <p:nvPr/>
            </p:nvGrpSpPr>
            <p:grpSpPr>
              <a:xfrm rot="2351319">
                <a:off x="4244203" y="3578822"/>
                <a:ext cx="117967" cy="137434"/>
                <a:chOff x="4237501" y="3382087"/>
                <a:chExt cx="170046" cy="208000"/>
              </a:xfrm>
            </p:grpSpPr>
            <p:sp>
              <p:nvSpPr>
                <p:cNvPr id="2182" name="Oval 2181"/>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83" name="Oval 2182"/>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84" name="Oval 2183"/>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138" name="Group 2137"/>
              <p:cNvGrpSpPr/>
              <p:nvPr/>
            </p:nvGrpSpPr>
            <p:grpSpPr>
              <a:xfrm rot="11218135">
                <a:off x="4750031" y="3755238"/>
                <a:ext cx="117189" cy="143363"/>
                <a:chOff x="4237501" y="3382087"/>
                <a:chExt cx="170046" cy="208000"/>
              </a:xfrm>
            </p:grpSpPr>
            <p:sp>
              <p:nvSpPr>
                <p:cNvPr id="2179" name="Oval 2178"/>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80" name="Oval 2179"/>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81" name="Oval 2180"/>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139" name="Group 2138"/>
              <p:cNvGrpSpPr/>
              <p:nvPr/>
            </p:nvGrpSpPr>
            <p:grpSpPr>
              <a:xfrm rot="5224720">
                <a:off x="4538345" y="3460860"/>
                <a:ext cx="98853" cy="160071"/>
                <a:chOff x="4237501" y="3382087"/>
                <a:chExt cx="170046" cy="208000"/>
              </a:xfrm>
            </p:grpSpPr>
            <p:sp>
              <p:nvSpPr>
                <p:cNvPr id="2176" name="Oval 2175"/>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77" name="Oval 2176"/>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78" name="Oval 2177"/>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140" name="Group 2139"/>
              <p:cNvGrpSpPr/>
              <p:nvPr/>
            </p:nvGrpSpPr>
            <p:grpSpPr>
              <a:xfrm rot="14416668">
                <a:off x="4603042" y="3834310"/>
                <a:ext cx="117189" cy="143363"/>
                <a:chOff x="4237501" y="3382087"/>
                <a:chExt cx="170046" cy="208000"/>
              </a:xfrm>
            </p:grpSpPr>
            <p:sp>
              <p:nvSpPr>
                <p:cNvPr id="2173" name="Oval 2172"/>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74" name="Oval 2173"/>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75" name="Oval 2174"/>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141" name="Group 2140"/>
              <p:cNvGrpSpPr/>
              <p:nvPr/>
            </p:nvGrpSpPr>
            <p:grpSpPr>
              <a:xfrm rot="3034340">
                <a:off x="4640381" y="3672804"/>
                <a:ext cx="117189" cy="143363"/>
                <a:chOff x="4237501" y="3382087"/>
                <a:chExt cx="170046" cy="208000"/>
              </a:xfrm>
            </p:grpSpPr>
            <p:sp>
              <p:nvSpPr>
                <p:cNvPr id="2170" name="Oval 2169"/>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71" name="Oval 2170"/>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72" name="Oval 2171"/>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142" name="Group 2141"/>
              <p:cNvGrpSpPr/>
              <p:nvPr/>
            </p:nvGrpSpPr>
            <p:grpSpPr>
              <a:xfrm rot="13916013">
                <a:off x="4398206" y="3909923"/>
                <a:ext cx="136981" cy="125191"/>
                <a:chOff x="4195407" y="3792530"/>
                <a:chExt cx="170046" cy="208000"/>
              </a:xfrm>
            </p:grpSpPr>
            <p:sp>
              <p:nvSpPr>
                <p:cNvPr id="2167" name="Oval 2166"/>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68" name="Oval 2167"/>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69" name="Oval 2168"/>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143" name="Group 2142"/>
              <p:cNvGrpSpPr/>
              <p:nvPr/>
            </p:nvGrpSpPr>
            <p:grpSpPr>
              <a:xfrm rot="4035087">
                <a:off x="4360198" y="3785574"/>
                <a:ext cx="136981" cy="125191"/>
                <a:chOff x="4195407" y="3792530"/>
                <a:chExt cx="170046" cy="208000"/>
              </a:xfrm>
            </p:grpSpPr>
            <p:sp>
              <p:nvSpPr>
                <p:cNvPr id="2164" name="Oval 2163"/>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65" name="Oval 2164"/>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66" name="Oval 2165"/>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144" name="Group 2143"/>
              <p:cNvGrpSpPr/>
              <p:nvPr/>
            </p:nvGrpSpPr>
            <p:grpSpPr>
              <a:xfrm rot="14498781">
                <a:off x="4314601" y="3697106"/>
                <a:ext cx="117967" cy="137434"/>
                <a:chOff x="4237501" y="3382087"/>
                <a:chExt cx="170046" cy="208000"/>
              </a:xfrm>
            </p:grpSpPr>
            <p:sp>
              <p:nvSpPr>
                <p:cNvPr id="2161" name="Oval 2160"/>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62" name="Oval 2161"/>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63" name="Oval 2162"/>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145" name="Group 2144"/>
              <p:cNvGrpSpPr/>
              <p:nvPr/>
            </p:nvGrpSpPr>
            <p:grpSpPr>
              <a:xfrm rot="5965306">
                <a:off x="4390375" y="3582974"/>
                <a:ext cx="117967" cy="137434"/>
                <a:chOff x="4237501" y="3382087"/>
                <a:chExt cx="170046" cy="208000"/>
              </a:xfrm>
            </p:grpSpPr>
            <p:sp>
              <p:nvSpPr>
                <p:cNvPr id="2158" name="Oval 2157"/>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59" name="Oval 2158"/>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60" name="Oval 2159"/>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146" name="Group 2145"/>
              <p:cNvGrpSpPr/>
              <p:nvPr/>
            </p:nvGrpSpPr>
            <p:grpSpPr>
              <a:xfrm rot="13916013">
                <a:off x="4478082" y="3738319"/>
                <a:ext cx="136981" cy="125191"/>
                <a:chOff x="4195407" y="3792530"/>
                <a:chExt cx="170046" cy="208000"/>
              </a:xfrm>
            </p:grpSpPr>
            <p:sp>
              <p:nvSpPr>
                <p:cNvPr id="2155" name="Oval 2154"/>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56" name="Oval 2155"/>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57" name="Oval 2156"/>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147" name="Group 2146"/>
              <p:cNvGrpSpPr/>
              <p:nvPr/>
            </p:nvGrpSpPr>
            <p:grpSpPr>
              <a:xfrm rot="5665875">
                <a:off x="4511476" y="3579815"/>
                <a:ext cx="136981" cy="125191"/>
                <a:chOff x="4195407" y="3792530"/>
                <a:chExt cx="170046" cy="208000"/>
              </a:xfrm>
            </p:grpSpPr>
            <p:sp>
              <p:nvSpPr>
                <p:cNvPr id="2152" name="Oval 2151"/>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53" name="Oval 2152"/>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54" name="Oval 2153"/>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2148" name="Oval 2147"/>
              <p:cNvSpPr/>
              <p:nvPr/>
            </p:nvSpPr>
            <p:spPr>
              <a:xfrm>
                <a:off x="4328308" y="3629438"/>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49" name="Oval 2148"/>
              <p:cNvSpPr/>
              <p:nvPr/>
            </p:nvSpPr>
            <p:spPr>
              <a:xfrm>
                <a:off x="4756938" y="3781838"/>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50" name="Oval 2149"/>
              <p:cNvSpPr/>
              <p:nvPr/>
            </p:nvSpPr>
            <p:spPr>
              <a:xfrm>
                <a:off x="4371177" y="3924712"/>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51" name="Oval 2150"/>
              <p:cNvSpPr/>
              <p:nvPr/>
            </p:nvSpPr>
            <p:spPr>
              <a:xfrm>
                <a:off x="4552380" y="3601322"/>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2188" name="Group 2187"/>
          <p:cNvGrpSpPr/>
          <p:nvPr/>
        </p:nvGrpSpPr>
        <p:grpSpPr>
          <a:xfrm>
            <a:off x="8035206" y="3663836"/>
            <a:ext cx="1135771" cy="976449"/>
            <a:chOff x="7551948" y="3672109"/>
            <a:chExt cx="1135771" cy="976449"/>
          </a:xfrm>
        </p:grpSpPr>
        <p:grpSp>
          <p:nvGrpSpPr>
            <p:cNvPr id="2189" name="Group 2188"/>
            <p:cNvGrpSpPr/>
            <p:nvPr/>
          </p:nvGrpSpPr>
          <p:grpSpPr>
            <a:xfrm>
              <a:off x="7551948" y="4029467"/>
              <a:ext cx="623017" cy="619091"/>
              <a:chOff x="4244203" y="3491469"/>
              <a:chExt cx="623017" cy="619091"/>
            </a:xfrm>
          </p:grpSpPr>
          <p:sp>
            <p:nvSpPr>
              <p:cNvPr id="2304" name="Freeform 2303"/>
              <p:cNvSpPr/>
              <p:nvPr/>
            </p:nvSpPr>
            <p:spPr>
              <a:xfrm>
                <a:off x="4533900" y="3557009"/>
                <a:ext cx="45719" cy="553551"/>
              </a:xfrm>
              <a:custGeom>
                <a:avLst/>
                <a:gdLst>
                  <a:gd name="connsiteX0" fmla="*/ 9525 w 52388"/>
                  <a:gd name="connsiteY0" fmla="*/ 848304 h 848304"/>
                  <a:gd name="connsiteX1" fmla="*/ 33338 w 52388"/>
                  <a:gd name="connsiteY1" fmla="*/ 824491 h 848304"/>
                  <a:gd name="connsiteX2" fmla="*/ 38100 w 52388"/>
                  <a:gd name="connsiteY2" fmla="*/ 795916 h 848304"/>
                  <a:gd name="connsiteX3" fmla="*/ 47625 w 52388"/>
                  <a:gd name="connsiteY3" fmla="*/ 762579 h 848304"/>
                  <a:gd name="connsiteX4" fmla="*/ 52388 w 52388"/>
                  <a:gd name="connsiteY4" fmla="*/ 743529 h 848304"/>
                  <a:gd name="connsiteX5" fmla="*/ 47625 w 52388"/>
                  <a:gd name="connsiteY5" fmla="*/ 629229 h 848304"/>
                  <a:gd name="connsiteX6" fmla="*/ 38100 w 52388"/>
                  <a:gd name="connsiteY6" fmla="*/ 610179 h 848304"/>
                  <a:gd name="connsiteX7" fmla="*/ 33338 w 52388"/>
                  <a:gd name="connsiteY7" fmla="*/ 572079 h 848304"/>
                  <a:gd name="connsiteX8" fmla="*/ 23813 w 52388"/>
                  <a:gd name="connsiteY8" fmla="*/ 500641 h 848304"/>
                  <a:gd name="connsiteX9" fmla="*/ 14288 w 52388"/>
                  <a:gd name="connsiteY9" fmla="*/ 376816 h 848304"/>
                  <a:gd name="connsiteX10" fmla="*/ 9525 w 52388"/>
                  <a:gd name="connsiteY10" fmla="*/ 348241 h 848304"/>
                  <a:gd name="connsiteX11" fmla="*/ 4763 w 52388"/>
                  <a:gd name="connsiteY11" fmla="*/ 333954 h 848304"/>
                  <a:gd name="connsiteX12" fmla="*/ 0 w 52388"/>
                  <a:gd name="connsiteY12" fmla="*/ 314904 h 848304"/>
                  <a:gd name="connsiteX13" fmla="*/ 4763 w 52388"/>
                  <a:gd name="connsiteY13" fmla="*/ 176791 h 848304"/>
                  <a:gd name="connsiteX14" fmla="*/ 19050 w 52388"/>
                  <a:gd name="connsiteY14" fmla="*/ 129166 h 848304"/>
                  <a:gd name="connsiteX15" fmla="*/ 28575 w 52388"/>
                  <a:gd name="connsiteY15" fmla="*/ 91066 h 848304"/>
                  <a:gd name="connsiteX16" fmla="*/ 23813 w 52388"/>
                  <a:gd name="connsiteY16" fmla="*/ 24391 h 848304"/>
                  <a:gd name="connsiteX17" fmla="*/ 19050 w 52388"/>
                  <a:gd name="connsiteY17" fmla="*/ 579 h 848304"/>
                  <a:gd name="connsiteX18" fmla="*/ 4763 w 52388"/>
                  <a:gd name="connsiteY18" fmla="*/ 10104 h 848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2388" h="848304">
                    <a:moveTo>
                      <a:pt x="9525" y="848304"/>
                    </a:moveTo>
                    <a:cubicBezTo>
                      <a:pt x="17463" y="840366"/>
                      <a:pt x="27963" y="834346"/>
                      <a:pt x="33338" y="824491"/>
                    </a:cubicBezTo>
                    <a:cubicBezTo>
                      <a:pt x="37962" y="816014"/>
                      <a:pt x="35929" y="805325"/>
                      <a:pt x="38100" y="795916"/>
                    </a:cubicBezTo>
                    <a:cubicBezTo>
                      <a:pt x="40699" y="784655"/>
                      <a:pt x="44584" y="773729"/>
                      <a:pt x="47625" y="762579"/>
                    </a:cubicBezTo>
                    <a:cubicBezTo>
                      <a:pt x="49347" y="756264"/>
                      <a:pt x="50800" y="749879"/>
                      <a:pt x="52388" y="743529"/>
                    </a:cubicBezTo>
                    <a:cubicBezTo>
                      <a:pt x="50800" y="705429"/>
                      <a:pt x="51688" y="667145"/>
                      <a:pt x="47625" y="629229"/>
                    </a:cubicBezTo>
                    <a:cubicBezTo>
                      <a:pt x="46869" y="622170"/>
                      <a:pt x="39822" y="617067"/>
                      <a:pt x="38100" y="610179"/>
                    </a:cubicBezTo>
                    <a:cubicBezTo>
                      <a:pt x="34996" y="597762"/>
                      <a:pt x="35030" y="584766"/>
                      <a:pt x="33338" y="572079"/>
                    </a:cubicBezTo>
                    <a:cubicBezTo>
                      <a:pt x="20193" y="473491"/>
                      <a:pt x="37460" y="609829"/>
                      <a:pt x="23813" y="500641"/>
                    </a:cubicBezTo>
                    <a:cubicBezTo>
                      <a:pt x="20508" y="444463"/>
                      <a:pt x="20811" y="425737"/>
                      <a:pt x="14288" y="376816"/>
                    </a:cubicBezTo>
                    <a:cubicBezTo>
                      <a:pt x="13012" y="367244"/>
                      <a:pt x="11620" y="357667"/>
                      <a:pt x="9525" y="348241"/>
                    </a:cubicBezTo>
                    <a:cubicBezTo>
                      <a:pt x="8436" y="343341"/>
                      <a:pt x="6142" y="338781"/>
                      <a:pt x="4763" y="333954"/>
                    </a:cubicBezTo>
                    <a:cubicBezTo>
                      <a:pt x="2965" y="327660"/>
                      <a:pt x="1588" y="321254"/>
                      <a:pt x="0" y="314904"/>
                    </a:cubicBezTo>
                    <a:cubicBezTo>
                      <a:pt x="1588" y="268866"/>
                      <a:pt x="1976" y="222772"/>
                      <a:pt x="4763" y="176791"/>
                    </a:cubicBezTo>
                    <a:cubicBezTo>
                      <a:pt x="5296" y="167991"/>
                      <a:pt x="17677" y="133286"/>
                      <a:pt x="19050" y="129166"/>
                    </a:cubicBezTo>
                    <a:cubicBezTo>
                      <a:pt x="26374" y="107195"/>
                      <a:pt x="22827" y="119810"/>
                      <a:pt x="28575" y="91066"/>
                    </a:cubicBezTo>
                    <a:cubicBezTo>
                      <a:pt x="26988" y="68841"/>
                      <a:pt x="26146" y="46550"/>
                      <a:pt x="23813" y="24391"/>
                    </a:cubicBezTo>
                    <a:cubicBezTo>
                      <a:pt x="22966" y="16341"/>
                      <a:pt x="25526" y="5436"/>
                      <a:pt x="19050" y="579"/>
                    </a:cubicBezTo>
                    <a:cubicBezTo>
                      <a:pt x="14471" y="-2855"/>
                      <a:pt x="4763" y="10104"/>
                      <a:pt x="4763" y="10104"/>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05" name="Freeform 2304"/>
              <p:cNvSpPr/>
              <p:nvPr/>
            </p:nvSpPr>
            <p:spPr>
              <a:xfrm>
                <a:off x="4371973" y="3852788"/>
                <a:ext cx="199743" cy="45719"/>
              </a:xfrm>
              <a:custGeom>
                <a:avLst/>
                <a:gdLst>
                  <a:gd name="connsiteX0" fmla="*/ 171450 w 171450"/>
                  <a:gd name="connsiteY0" fmla="*/ 57219 h 57219"/>
                  <a:gd name="connsiteX1" fmla="*/ 114300 w 171450"/>
                  <a:gd name="connsiteY1" fmla="*/ 52457 h 57219"/>
                  <a:gd name="connsiteX2" fmla="*/ 100012 w 171450"/>
                  <a:gd name="connsiteY2" fmla="*/ 47694 h 57219"/>
                  <a:gd name="connsiteX3" fmla="*/ 71437 w 171450"/>
                  <a:gd name="connsiteY3" fmla="*/ 28644 h 57219"/>
                  <a:gd name="connsiteX4" fmla="*/ 61912 w 171450"/>
                  <a:gd name="connsiteY4" fmla="*/ 14357 h 57219"/>
                  <a:gd name="connsiteX5" fmla="*/ 42862 w 171450"/>
                  <a:gd name="connsiteY5" fmla="*/ 9594 h 57219"/>
                  <a:gd name="connsiteX6" fmla="*/ 0 w 171450"/>
                  <a:gd name="connsiteY6" fmla="*/ 69 h 57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450" h="57219">
                    <a:moveTo>
                      <a:pt x="171450" y="57219"/>
                    </a:moveTo>
                    <a:cubicBezTo>
                      <a:pt x="152400" y="55632"/>
                      <a:pt x="133248" y="54983"/>
                      <a:pt x="114300" y="52457"/>
                    </a:cubicBezTo>
                    <a:cubicBezTo>
                      <a:pt x="109324" y="51793"/>
                      <a:pt x="104189" y="50479"/>
                      <a:pt x="100012" y="47694"/>
                    </a:cubicBezTo>
                    <a:cubicBezTo>
                      <a:pt x="64337" y="23911"/>
                      <a:pt x="105411" y="39969"/>
                      <a:pt x="71437" y="28644"/>
                    </a:cubicBezTo>
                    <a:cubicBezTo>
                      <a:pt x="68262" y="23882"/>
                      <a:pt x="66674" y="17532"/>
                      <a:pt x="61912" y="14357"/>
                    </a:cubicBezTo>
                    <a:cubicBezTo>
                      <a:pt x="56466" y="10726"/>
                      <a:pt x="49131" y="11475"/>
                      <a:pt x="42862" y="9594"/>
                    </a:cubicBezTo>
                    <a:cubicBezTo>
                      <a:pt x="6093" y="-1437"/>
                      <a:pt x="26071" y="69"/>
                      <a:pt x="0" y="69"/>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06" name="Freeform 2305"/>
              <p:cNvSpPr/>
              <p:nvPr/>
            </p:nvSpPr>
            <p:spPr>
              <a:xfrm>
                <a:off x="4538663" y="3793728"/>
                <a:ext cx="257494" cy="73422"/>
              </a:xfrm>
              <a:custGeom>
                <a:avLst/>
                <a:gdLst>
                  <a:gd name="connsiteX0" fmla="*/ 0 w 257494"/>
                  <a:gd name="connsiteY0" fmla="*/ 73422 h 73422"/>
                  <a:gd name="connsiteX1" fmla="*/ 47625 w 257494"/>
                  <a:gd name="connsiteY1" fmla="*/ 68660 h 73422"/>
                  <a:gd name="connsiteX2" fmla="*/ 71437 w 257494"/>
                  <a:gd name="connsiteY2" fmla="*/ 63897 h 73422"/>
                  <a:gd name="connsiteX3" fmla="*/ 100012 w 257494"/>
                  <a:gd name="connsiteY3" fmla="*/ 59135 h 73422"/>
                  <a:gd name="connsiteX4" fmla="*/ 123825 w 257494"/>
                  <a:gd name="connsiteY4" fmla="*/ 44847 h 73422"/>
                  <a:gd name="connsiteX5" fmla="*/ 138112 w 257494"/>
                  <a:gd name="connsiteY5" fmla="*/ 30560 h 73422"/>
                  <a:gd name="connsiteX6" fmla="*/ 152400 w 257494"/>
                  <a:gd name="connsiteY6" fmla="*/ 25797 h 73422"/>
                  <a:gd name="connsiteX7" fmla="*/ 195262 w 257494"/>
                  <a:gd name="connsiteY7" fmla="*/ 11510 h 73422"/>
                  <a:gd name="connsiteX8" fmla="*/ 242887 w 257494"/>
                  <a:gd name="connsiteY8" fmla="*/ 11510 h 73422"/>
                  <a:gd name="connsiteX9" fmla="*/ 247650 w 257494"/>
                  <a:gd name="connsiteY9" fmla="*/ 25797 h 73422"/>
                  <a:gd name="connsiteX10" fmla="*/ 257175 w 257494"/>
                  <a:gd name="connsiteY10" fmla="*/ 49610 h 73422"/>
                  <a:gd name="connsiteX11" fmla="*/ 242887 w 257494"/>
                  <a:gd name="connsiteY11" fmla="*/ 44847 h 73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7494" h="73422">
                    <a:moveTo>
                      <a:pt x="0" y="73422"/>
                    </a:moveTo>
                    <a:cubicBezTo>
                      <a:pt x="15875" y="71835"/>
                      <a:pt x="31811" y="70769"/>
                      <a:pt x="47625" y="68660"/>
                    </a:cubicBezTo>
                    <a:cubicBezTo>
                      <a:pt x="55649" y="67590"/>
                      <a:pt x="63473" y="65345"/>
                      <a:pt x="71437" y="63897"/>
                    </a:cubicBezTo>
                    <a:cubicBezTo>
                      <a:pt x="80938" y="62170"/>
                      <a:pt x="90487" y="60722"/>
                      <a:pt x="100012" y="59135"/>
                    </a:cubicBezTo>
                    <a:cubicBezTo>
                      <a:pt x="107950" y="54372"/>
                      <a:pt x="116420" y="50401"/>
                      <a:pt x="123825" y="44847"/>
                    </a:cubicBezTo>
                    <a:cubicBezTo>
                      <a:pt x="129213" y="40806"/>
                      <a:pt x="132508" y="34296"/>
                      <a:pt x="138112" y="30560"/>
                    </a:cubicBezTo>
                    <a:cubicBezTo>
                      <a:pt x="142289" y="27775"/>
                      <a:pt x="147910" y="28042"/>
                      <a:pt x="152400" y="25797"/>
                    </a:cubicBezTo>
                    <a:cubicBezTo>
                      <a:pt x="185881" y="9056"/>
                      <a:pt x="142213" y="20351"/>
                      <a:pt x="195262" y="11510"/>
                    </a:cubicBezTo>
                    <a:cubicBezTo>
                      <a:pt x="214113" y="-1057"/>
                      <a:pt x="214248" y="-6389"/>
                      <a:pt x="242887" y="11510"/>
                    </a:cubicBezTo>
                    <a:cubicBezTo>
                      <a:pt x="247144" y="14171"/>
                      <a:pt x="245887" y="21097"/>
                      <a:pt x="247650" y="25797"/>
                    </a:cubicBezTo>
                    <a:cubicBezTo>
                      <a:pt x="250652" y="33802"/>
                      <a:pt x="259249" y="41316"/>
                      <a:pt x="257175" y="49610"/>
                    </a:cubicBezTo>
                    <a:cubicBezTo>
                      <a:pt x="255957" y="54480"/>
                      <a:pt x="242887" y="44847"/>
                      <a:pt x="242887" y="44847"/>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07" name="Freeform 2306"/>
              <p:cNvSpPr/>
              <p:nvPr/>
            </p:nvSpPr>
            <p:spPr>
              <a:xfrm>
                <a:off x="4305300" y="3681281"/>
                <a:ext cx="228600" cy="38232"/>
              </a:xfrm>
              <a:custGeom>
                <a:avLst/>
                <a:gdLst>
                  <a:gd name="connsiteX0" fmla="*/ 228600 w 228600"/>
                  <a:gd name="connsiteY0" fmla="*/ 38232 h 38232"/>
                  <a:gd name="connsiteX1" fmla="*/ 142875 w 228600"/>
                  <a:gd name="connsiteY1" fmla="*/ 33469 h 38232"/>
                  <a:gd name="connsiteX2" fmla="*/ 123825 w 228600"/>
                  <a:gd name="connsiteY2" fmla="*/ 23944 h 38232"/>
                  <a:gd name="connsiteX3" fmla="*/ 85725 w 228600"/>
                  <a:gd name="connsiteY3" fmla="*/ 14419 h 38232"/>
                  <a:gd name="connsiteX4" fmla="*/ 71438 w 228600"/>
                  <a:gd name="connsiteY4" fmla="*/ 4894 h 38232"/>
                  <a:gd name="connsiteX5" fmla="*/ 0 w 228600"/>
                  <a:gd name="connsiteY5" fmla="*/ 132 h 38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8600" h="38232">
                    <a:moveTo>
                      <a:pt x="228600" y="38232"/>
                    </a:moveTo>
                    <a:cubicBezTo>
                      <a:pt x="200025" y="36644"/>
                      <a:pt x="171232" y="37336"/>
                      <a:pt x="142875" y="33469"/>
                    </a:cubicBezTo>
                    <a:cubicBezTo>
                      <a:pt x="135841" y="32510"/>
                      <a:pt x="130560" y="26189"/>
                      <a:pt x="123825" y="23944"/>
                    </a:cubicBezTo>
                    <a:cubicBezTo>
                      <a:pt x="107516" y="18508"/>
                      <a:pt x="99985" y="21549"/>
                      <a:pt x="85725" y="14419"/>
                    </a:cubicBezTo>
                    <a:cubicBezTo>
                      <a:pt x="80606" y="11859"/>
                      <a:pt x="76960" y="6400"/>
                      <a:pt x="71438" y="4894"/>
                    </a:cubicBezTo>
                    <a:cubicBezTo>
                      <a:pt x="48923" y="-1246"/>
                      <a:pt x="23031" y="132"/>
                      <a:pt x="0" y="132"/>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2308" name="Group 2307"/>
              <p:cNvGrpSpPr/>
              <p:nvPr/>
            </p:nvGrpSpPr>
            <p:grpSpPr>
              <a:xfrm>
                <a:off x="4273899" y="3851677"/>
                <a:ext cx="136981" cy="125191"/>
                <a:chOff x="4195407" y="3792530"/>
                <a:chExt cx="170046" cy="208000"/>
              </a:xfrm>
            </p:grpSpPr>
            <p:sp>
              <p:nvSpPr>
                <p:cNvPr id="2357" name="Oval 2356"/>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58" name="Oval 2357"/>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59" name="Oval 2358"/>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309" name="Group 2308"/>
              <p:cNvGrpSpPr/>
              <p:nvPr/>
            </p:nvGrpSpPr>
            <p:grpSpPr>
              <a:xfrm rot="2351319">
                <a:off x="4244203" y="3578822"/>
                <a:ext cx="117967" cy="137434"/>
                <a:chOff x="4237501" y="3382087"/>
                <a:chExt cx="170046" cy="208000"/>
              </a:xfrm>
            </p:grpSpPr>
            <p:sp>
              <p:nvSpPr>
                <p:cNvPr id="2354" name="Oval 2353"/>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55" name="Oval 2354"/>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56" name="Oval 2355"/>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310" name="Group 2309"/>
              <p:cNvGrpSpPr/>
              <p:nvPr/>
            </p:nvGrpSpPr>
            <p:grpSpPr>
              <a:xfrm rot="11218135">
                <a:off x="4750031" y="3755238"/>
                <a:ext cx="117189" cy="143363"/>
                <a:chOff x="4237501" y="3382087"/>
                <a:chExt cx="170046" cy="208000"/>
              </a:xfrm>
            </p:grpSpPr>
            <p:sp>
              <p:nvSpPr>
                <p:cNvPr id="2351" name="Oval 2350"/>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52" name="Oval 2351"/>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53" name="Oval 2352"/>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311" name="Group 2310"/>
              <p:cNvGrpSpPr/>
              <p:nvPr/>
            </p:nvGrpSpPr>
            <p:grpSpPr>
              <a:xfrm rot="5224720">
                <a:off x="4538345" y="3460860"/>
                <a:ext cx="98853" cy="160071"/>
                <a:chOff x="4237501" y="3382087"/>
                <a:chExt cx="170046" cy="208000"/>
              </a:xfrm>
            </p:grpSpPr>
            <p:sp>
              <p:nvSpPr>
                <p:cNvPr id="2348" name="Oval 2347"/>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49" name="Oval 2348"/>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50" name="Oval 2349"/>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312" name="Group 2311"/>
              <p:cNvGrpSpPr/>
              <p:nvPr/>
            </p:nvGrpSpPr>
            <p:grpSpPr>
              <a:xfrm rot="14416668">
                <a:off x="4603042" y="3834310"/>
                <a:ext cx="117189" cy="143363"/>
                <a:chOff x="4237501" y="3382087"/>
                <a:chExt cx="170046" cy="208000"/>
              </a:xfrm>
            </p:grpSpPr>
            <p:sp>
              <p:nvSpPr>
                <p:cNvPr id="2345" name="Oval 2344"/>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46" name="Oval 2345"/>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47" name="Oval 2346"/>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313" name="Group 2312"/>
              <p:cNvGrpSpPr/>
              <p:nvPr/>
            </p:nvGrpSpPr>
            <p:grpSpPr>
              <a:xfrm rot="3034340">
                <a:off x="4640381" y="3672804"/>
                <a:ext cx="117189" cy="143363"/>
                <a:chOff x="4237501" y="3382087"/>
                <a:chExt cx="170046" cy="208000"/>
              </a:xfrm>
            </p:grpSpPr>
            <p:sp>
              <p:nvSpPr>
                <p:cNvPr id="2342" name="Oval 2341"/>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43" name="Oval 2342"/>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44" name="Oval 2343"/>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314" name="Group 2313"/>
              <p:cNvGrpSpPr/>
              <p:nvPr/>
            </p:nvGrpSpPr>
            <p:grpSpPr>
              <a:xfrm rot="13916013">
                <a:off x="4398206" y="3909923"/>
                <a:ext cx="136981" cy="125191"/>
                <a:chOff x="4195407" y="3792530"/>
                <a:chExt cx="170046" cy="208000"/>
              </a:xfrm>
            </p:grpSpPr>
            <p:sp>
              <p:nvSpPr>
                <p:cNvPr id="2339" name="Oval 2338"/>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40" name="Oval 2339"/>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41" name="Oval 2340"/>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315" name="Group 2314"/>
              <p:cNvGrpSpPr/>
              <p:nvPr/>
            </p:nvGrpSpPr>
            <p:grpSpPr>
              <a:xfrm rot="4035087">
                <a:off x="4360198" y="3785574"/>
                <a:ext cx="136981" cy="125191"/>
                <a:chOff x="4195407" y="3792530"/>
                <a:chExt cx="170046" cy="208000"/>
              </a:xfrm>
            </p:grpSpPr>
            <p:sp>
              <p:nvSpPr>
                <p:cNvPr id="2336" name="Oval 2335"/>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37" name="Oval 2336"/>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38" name="Oval 2337"/>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316" name="Group 2315"/>
              <p:cNvGrpSpPr/>
              <p:nvPr/>
            </p:nvGrpSpPr>
            <p:grpSpPr>
              <a:xfrm rot="14498781">
                <a:off x="4314601" y="3697106"/>
                <a:ext cx="117967" cy="137434"/>
                <a:chOff x="4237501" y="3382087"/>
                <a:chExt cx="170046" cy="208000"/>
              </a:xfrm>
            </p:grpSpPr>
            <p:sp>
              <p:nvSpPr>
                <p:cNvPr id="2333" name="Oval 2332"/>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34" name="Oval 2333"/>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35" name="Oval 2334"/>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317" name="Group 2316"/>
              <p:cNvGrpSpPr/>
              <p:nvPr/>
            </p:nvGrpSpPr>
            <p:grpSpPr>
              <a:xfrm rot="5965306">
                <a:off x="4390375" y="3582974"/>
                <a:ext cx="117967" cy="137434"/>
                <a:chOff x="4237501" y="3382087"/>
                <a:chExt cx="170046" cy="208000"/>
              </a:xfrm>
            </p:grpSpPr>
            <p:sp>
              <p:nvSpPr>
                <p:cNvPr id="2330" name="Oval 2329"/>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31" name="Oval 2330"/>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32" name="Oval 2331"/>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318" name="Group 2317"/>
              <p:cNvGrpSpPr/>
              <p:nvPr/>
            </p:nvGrpSpPr>
            <p:grpSpPr>
              <a:xfrm rot="13916013">
                <a:off x="4478082" y="3738319"/>
                <a:ext cx="136981" cy="125191"/>
                <a:chOff x="4195407" y="3792530"/>
                <a:chExt cx="170046" cy="208000"/>
              </a:xfrm>
            </p:grpSpPr>
            <p:sp>
              <p:nvSpPr>
                <p:cNvPr id="2327" name="Oval 2326"/>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28" name="Oval 2327"/>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29" name="Oval 2328"/>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319" name="Group 2318"/>
              <p:cNvGrpSpPr/>
              <p:nvPr/>
            </p:nvGrpSpPr>
            <p:grpSpPr>
              <a:xfrm rot="5665875">
                <a:off x="4511476" y="3579815"/>
                <a:ext cx="136981" cy="125191"/>
                <a:chOff x="4195407" y="3792530"/>
                <a:chExt cx="170046" cy="208000"/>
              </a:xfrm>
            </p:grpSpPr>
            <p:sp>
              <p:nvSpPr>
                <p:cNvPr id="2324" name="Oval 2323"/>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25" name="Oval 2324"/>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26" name="Oval 2325"/>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2320" name="Oval 2319"/>
              <p:cNvSpPr/>
              <p:nvPr/>
            </p:nvSpPr>
            <p:spPr>
              <a:xfrm>
                <a:off x="4328308" y="3629438"/>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21" name="Oval 2320"/>
              <p:cNvSpPr/>
              <p:nvPr/>
            </p:nvSpPr>
            <p:spPr>
              <a:xfrm>
                <a:off x="4756938" y="3781838"/>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22" name="Oval 2321"/>
              <p:cNvSpPr/>
              <p:nvPr/>
            </p:nvSpPr>
            <p:spPr>
              <a:xfrm>
                <a:off x="4371177" y="3924712"/>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23" name="Oval 2322"/>
              <p:cNvSpPr/>
              <p:nvPr/>
            </p:nvSpPr>
            <p:spPr>
              <a:xfrm>
                <a:off x="4552380" y="3601322"/>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190" name="Group 2189"/>
            <p:cNvGrpSpPr/>
            <p:nvPr/>
          </p:nvGrpSpPr>
          <p:grpSpPr>
            <a:xfrm>
              <a:off x="7808330" y="3859163"/>
              <a:ext cx="623017" cy="619091"/>
              <a:chOff x="4244203" y="3491469"/>
              <a:chExt cx="623017" cy="619091"/>
            </a:xfrm>
          </p:grpSpPr>
          <p:sp>
            <p:nvSpPr>
              <p:cNvPr id="2248" name="Freeform 2247"/>
              <p:cNvSpPr/>
              <p:nvPr/>
            </p:nvSpPr>
            <p:spPr>
              <a:xfrm>
                <a:off x="4533900" y="3557009"/>
                <a:ext cx="45719" cy="553551"/>
              </a:xfrm>
              <a:custGeom>
                <a:avLst/>
                <a:gdLst>
                  <a:gd name="connsiteX0" fmla="*/ 9525 w 52388"/>
                  <a:gd name="connsiteY0" fmla="*/ 848304 h 848304"/>
                  <a:gd name="connsiteX1" fmla="*/ 33338 w 52388"/>
                  <a:gd name="connsiteY1" fmla="*/ 824491 h 848304"/>
                  <a:gd name="connsiteX2" fmla="*/ 38100 w 52388"/>
                  <a:gd name="connsiteY2" fmla="*/ 795916 h 848304"/>
                  <a:gd name="connsiteX3" fmla="*/ 47625 w 52388"/>
                  <a:gd name="connsiteY3" fmla="*/ 762579 h 848304"/>
                  <a:gd name="connsiteX4" fmla="*/ 52388 w 52388"/>
                  <a:gd name="connsiteY4" fmla="*/ 743529 h 848304"/>
                  <a:gd name="connsiteX5" fmla="*/ 47625 w 52388"/>
                  <a:gd name="connsiteY5" fmla="*/ 629229 h 848304"/>
                  <a:gd name="connsiteX6" fmla="*/ 38100 w 52388"/>
                  <a:gd name="connsiteY6" fmla="*/ 610179 h 848304"/>
                  <a:gd name="connsiteX7" fmla="*/ 33338 w 52388"/>
                  <a:gd name="connsiteY7" fmla="*/ 572079 h 848304"/>
                  <a:gd name="connsiteX8" fmla="*/ 23813 w 52388"/>
                  <a:gd name="connsiteY8" fmla="*/ 500641 h 848304"/>
                  <a:gd name="connsiteX9" fmla="*/ 14288 w 52388"/>
                  <a:gd name="connsiteY9" fmla="*/ 376816 h 848304"/>
                  <a:gd name="connsiteX10" fmla="*/ 9525 w 52388"/>
                  <a:gd name="connsiteY10" fmla="*/ 348241 h 848304"/>
                  <a:gd name="connsiteX11" fmla="*/ 4763 w 52388"/>
                  <a:gd name="connsiteY11" fmla="*/ 333954 h 848304"/>
                  <a:gd name="connsiteX12" fmla="*/ 0 w 52388"/>
                  <a:gd name="connsiteY12" fmla="*/ 314904 h 848304"/>
                  <a:gd name="connsiteX13" fmla="*/ 4763 w 52388"/>
                  <a:gd name="connsiteY13" fmla="*/ 176791 h 848304"/>
                  <a:gd name="connsiteX14" fmla="*/ 19050 w 52388"/>
                  <a:gd name="connsiteY14" fmla="*/ 129166 h 848304"/>
                  <a:gd name="connsiteX15" fmla="*/ 28575 w 52388"/>
                  <a:gd name="connsiteY15" fmla="*/ 91066 h 848304"/>
                  <a:gd name="connsiteX16" fmla="*/ 23813 w 52388"/>
                  <a:gd name="connsiteY16" fmla="*/ 24391 h 848304"/>
                  <a:gd name="connsiteX17" fmla="*/ 19050 w 52388"/>
                  <a:gd name="connsiteY17" fmla="*/ 579 h 848304"/>
                  <a:gd name="connsiteX18" fmla="*/ 4763 w 52388"/>
                  <a:gd name="connsiteY18" fmla="*/ 10104 h 848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2388" h="848304">
                    <a:moveTo>
                      <a:pt x="9525" y="848304"/>
                    </a:moveTo>
                    <a:cubicBezTo>
                      <a:pt x="17463" y="840366"/>
                      <a:pt x="27963" y="834346"/>
                      <a:pt x="33338" y="824491"/>
                    </a:cubicBezTo>
                    <a:cubicBezTo>
                      <a:pt x="37962" y="816014"/>
                      <a:pt x="35929" y="805325"/>
                      <a:pt x="38100" y="795916"/>
                    </a:cubicBezTo>
                    <a:cubicBezTo>
                      <a:pt x="40699" y="784655"/>
                      <a:pt x="44584" y="773729"/>
                      <a:pt x="47625" y="762579"/>
                    </a:cubicBezTo>
                    <a:cubicBezTo>
                      <a:pt x="49347" y="756264"/>
                      <a:pt x="50800" y="749879"/>
                      <a:pt x="52388" y="743529"/>
                    </a:cubicBezTo>
                    <a:cubicBezTo>
                      <a:pt x="50800" y="705429"/>
                      <a:pt x="51688" y="667145"/>
                      <a:pt x="47625" y="629229"/>
                    </a:cubicBezTo>
                    <a:cubicBezTo>
                      <a:pt x="46869" y="622170"/>
                      <a:pt x="39822" y="617067"/>
                      <a:pt x="38100" y="610179"/>
                    </a:cubicBezTo>
                    <a:cubicBezTo>
                      <a:pt x="34996" y="597762"/>
                      <a:pt x="35030" y="584766"/>
                      <a:pt x="33338" y="572079"/>
                    </a:cubicBezTo>
                    <a:cubicBezTo>
                      <a:pt x="20193" y="473491"/>
                      <a:pt x="37460" y="609829"/>
                      <a:pt x="23813" y="500641"/>
                    </a:cubicBezTo>
                    <a:cubicBezTo>
                      <a:pt x="20508" y="444463"/>
                      <a:pt x="20811" y="425737"/>
                      <a:pt x="14288" y="376816"/>
                    </a:cubicBezTo>
                    <a:cubicBezTo>
                      <a:pt x="13012" y="367244"/>
                      <a:pt x="11620" y="357667"/>
                      <a:pt x="9525" y="348241"/>
                    </a:cubicBezTo>
                    <a:cubicBezTo>
                      <a:pt x="8436" y="343341"/>
                      <a:pt x="6142" y="338781"/>
                      <a:pt x="4763" y="333954"/>
                    </a:cubicBezTo>
                    <a:cubicBezTo>
                      <a:pt x="2965" y="327660"/>
                      <a:pt x="1588" y="321254"/>
                      <a:pt x="0" y="314904"/>
                    </a:cubicBezTo>
                    <a:cubicBezTo>
                      <a:pt x="1588" y="268866"/>
                      <a:pt x="1976" y="222772"/>
                      <a:pt x="4763" y="176791"/>
                    </a:cubicBezTo>
                    <a:cubicBezTo>
                      <a:pt x="5296" y="167991"/>
                      <a:pt x="17677" y="133286"/>
                      <a:pt x="19050" y="129166"/>
                    </a:cubicBezTo>
                    <a:cubicBezTo>
                      <a:pt x="26374" y="107195"/>
                      <a:pt x="22827" y="119810"/>
                      <a:pt x="28575" y="91066"/>
                    </a:cubicBezTo>
                    <a:cubicBezTo>
                      <a:pt x="26988" y="68841"/>
                      <a:pt x="26146" y="46550"/>
                      <a:pt x="23813" y="24391"/>
                    </a:cubicBezTo>
                    <a:cubicBezTo>
                      <a:pt x="22966" y="16341"/>
                      <a:pt x="25526" y="5436"/>
                      <a:pt x="19050" y="579"/>
                    </a:cubicBezTo>
                    <a:cubicBezTo>
                      <a:pt x="14471" y="-2855"/>
                      <a:pt x="4763" y="10104"/>
                      <a:pt x="4763" y="10104"/>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49" name="Freeform 2248"/>
              <p:cNvSpPr/>
              <p:nvPr/>
            </p:nvSpPr>
            <p:spPr>
              <a:xfrm>
                <a:off x="4371973" y="3852788"/>
                <a:ext cx="199743" cy="45719"/>
              </a:xfrm>
              <a:custGeom>
                <a:avLst/>
                <a:gdLst>
                  <a:gd name="connsiteX0" fmla="*/ 171450 w 171450"/>
                  <a:gd name="connsiteY0" fmla="*/ 57219 h 57219"/>
                  <a:gd name="connsiteX1" fmla="*/ 114300 w 171450"/>
                  <a:gd name="connsiteY1" fmla="*/ 52457 h 57219"/>
                  <a:gd name="connsiteX2" fmla="*/ 100012 w 171450"/>
                  <a:gd name="connsiteY2" fmla="*/ 47694 h 57219"/>
                  <a:gd name="connsiteX3" fmla="*/ 71437 w 171450"/>
                  <a:gd name="connsiteY3" fmla="*/ 28644 h 57219"/>
                  <a:gd name="connsiteX4" fmla="*/ 61912 w 171450"/>
                  <a:gd name="connsiteY4" fmla="*/ 14357 h 57219"/>
                  <a:gd name="connsiteX5" fmla="*/ 42862 w 171450"/>
                  <a:gd name="connsiteY5" fmla="*/ 9594 h 57219"/>
                  <a:gd name="connsiteX6" fmla="*/ 0 w 171450"/>
                  <a:gd name="connsiteY6" fmla="*/ 69 h 57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450" h="57219">
                    <a:moveTo>
                      <a:pt x="171450" y="57219"/>
                    </a:moveTo>
                    <a:cubicBezTo>
                      <a:pt x="152400" y="55632"/>
                      <a:pt x="133248" y="54983"/>
                      <a:pt x="114300" y="52457"/>
                    </a:cubicBezTo>
                    <a:cubicBezTo>
                      <a:pt x="109324" y="51793"/>
                      <a:pt x="104189" y="50479"/>
                      <a:pt x="100012" y="47694"/>
                    </a:cubicBezTo>
                    <a:cubicBezTo>
                      <a:pt x="64337" y="23911"/>
                      <a:pt x="105411" y="39969"/>
                      <a:pt x="71437" y="28644"/>
                    </a:cubicBezTo>
                    <a:cubicBezTo>
                      <a:pt x="68262" y="23882"/>
                      <a:pt x="66674" y="17532"/>
                      <a:pt x="61912" y="14357"/>
                    </a:cubicBezTo>
                    <a:cubicBezTo>
                      <a:pt x="56466" y="10726"/>
                      <a:pt x="49131" y="11475"/>
                      <a:pt x="42862" y="9594"/>
                    </a:cubicBezTo>
                    <a:cubicBezTo>
                      <a:pt x="6093" y="-1437"/>
                      <a:pt x="26071" y="69"/>
                      <a:pt x="0" y="69"/>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50" name="Freeform 2249"/>
              <p:cNvSpPr/>
              <p:nvPr/>
            </p:nvSpPr>
            <p:spPr>
              <a:xfrm>
                <a:off x="4538663" y="3793728"/>
                <a:ext cx="257494" cy="73422"/>
              </a:xfrm>
              <a:custGeom>
                <a:avLst/>
                <a:gdLst>
                  <a:gd name="connsiteX0" fmla="*/ 0 w 257494"/>
                  <a:gd name="connsiteY0" fmla="*/ 73422 h 73422"/>
                  <a:gd name="connsiteX1" fmla="*/ 47625 w 257494"/>
                  <a:gd name="connsiteY1" fmla="*/ 68660 h 73422"/>
                  <a:gd name="connsiteX2" fmla="*/ 71437 w 257494"/>
                  <a:gd name="connsiteY2" fmla="*/ 63897 h 73422"/>
                  <a:gd name="connsiteX3" fmla="*/ 100012 w 257494"/>
                  <a:gd name="connsiteY3" fmla="*/ 59135 h 73422"/>
                  <a:gd name="connsiteX4" fmla="*/ 123825 w 257494"/>
                  <a:gd name="connsiteY4" fmla="*/ 44847 h 73422"/>
                  <a:gd name="connsiteX5" fmla="*/ 138112 w 257494"/>
                  <a:gd name="connsiteY5" fmla="*/ 30560 h 73422"/>
                  <a:gd name="connsiteX6" fmla="*/ 152400 w 257494"/>
                  <a:gd name="connsiteY6" fmla="*/ 25797 h 73422"/>
                  <a:gd name="connsiteX7" fmla="*/ 195262 w 257494"/>
                  <a:gd name="connsiteY7" fmla="*/ 11510 h 73422"/>
                  <a:gd name="connsiteX8" fmla="*/ 242887 w 257494"/>
                  <a:gd name="connsiteY8" fmla="*/ 11510 h 73422"/>
                  <a:gd name="connsiteX9" fmla="*/ 247650 w 257494"/>
                  <a:gd name="connsiteY9" fmla="*/ 25797 h 73422"/>
                  <a:gd name="connsiteX10" fmla="*/ 257175 w 257494"/>
                  <a:gd name="connsiteY10" fmla="*/ 49610 h 73422"/>
                  <a:gd name="connsiteX11" fmla="*/ 242887 w 257494"/>
                  <a:gd name="connsiteY11" fmla="*/ 44847 h 73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7494" h="73422">
                    <a:moveTo>
                      <a:pt x="0" y="73422"/>
                    </a:moveTo>
                    <a:cubicBezTo>
                      <a:pt x="15875" y="71835"/>
                      <a:pt x="31811" y="70769"/>
                      <a:pt x="47625" y="68660"/>
                    </a:cubicBezTo>
                    <a:cubicBezTo>
                      <a:pt x="55649" y="67590"/>
                      <a:pt x="63473" y="65345"/>
                      <a:pt x="71437" y="63897"/>
                    </a:cubicBezTo>
                    <a:cubicBezTo>
                      <a:pt x="80938" y="62170"/>
                      <a:pt x="90487" y="60722"/>
                      <a:pt x="100012" y="59135"/>
                    </a:cubicBezTo>
                    <a:cubicBezTo>
                      <a:pt x="107950" y="54372"/>
                      <a:pt x="116420" y="50401"/>
                      <a:pt x="123825" y="44847"/>
                    </a:cubicBezTo>
                    <a:cubicBezTo>
                      <a:pt x="129213" y="40806"/>
                      <a:pt x="132508" y="34296"/>
                      <a:pt x="138112" y="30560"/>
                    </a:cubicBezTo>
                    <a:cubicBezTo>
                      <a:pt x="142289" y="27775"/>
                      <a:pt x="147910" y="28042"/>
                      <a:pt x="152400" y="25797"/>
                    </a:cubicBezTo>
                    <a:cubicBezTo>
                      <a:pt x="185881" y="9056"/>
                      <a:pt x="142213" y="20351"/>
                      <a:pt x="195262" y="11510"/>
                    </a:cubicBezTo>
                    <a:cubicBezTo>
                      <a:pt x="214113" y="-1057"/>
                      <a:pt x="214248" y="-6389"/>
                      <a:pt x="242887" y="11510"/>
                    </a:cubicBezTo>
                    <a:cubicBezTo>
                      <a:pt x="247144" y="14171"/>
                      <a:pt x="245887" y="21097"/>
                      <a:pt x="247650" y="25797"/>
                    </a:cubicBezTo>
                    <a:cubicBezTo>
                      <a:pt x="250652" y="33802"/>
                      <a:pt x="259249" y="41316"/>
                      <a:pt x="257175" y="49610"/>
                    </a:cubicBezTo>
                    <a:cubicBezTo>
                      <a:pt x="255957" y="54480"/>
                      <a:pt x="242887" y="44847"/>
                      <a:pt x="242887" y="44847"/>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51" name="Freeform 2250"/>
              <p:cNvSpPr/>
              <p:nvPr/>
            </p:nvSpPr>
            <p:spPr>
              <a:xfrm>
                <a:off x="4305300" y="3681281"/>
                <a:ext cx="228600" cy="38232"/>
              </a:xfrm>
              <a:custGeom>
                <a:avLst/>
                <a:gdLst>
                  <a:gd name="connsiteX0" fmla="*/ 228600 w 228600"/>
                  <a:gd name="connsiteY0" fmla="*/ 38232 h 38232"/>
                  <a:gd name="connsiteX1" fmla="*/ 142875 w 228600"/>
                  <a:gd name="connsiteY1" fmla="*/ 33469 h 38232"/>
                  <a:gd name="connsiteX2" fmla="*/ 123825 w 228600"/>
                  <a:gd name="connsiteY2" fmla="*/ 23944 h 38232"/>
                  <a:gd name="connsiteX3" fmla="*/ 85725 w 228600"/>
                  <a:gd name="connsiteY3" fmla="*/ 14419 h 38232"/>
                  <a:gd name="connsiteX4" fmla="*/ 71438 w 228600"/>
                  <a:gd name="connsiteY4" fmla="*/ 4894 h 38232"/>
                  <a:gd name="connsiteX5" fmla="*/ 0 w 228600"/>
                  <a:gd name="connsiteY5" fmla="*/ 132 h 38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8600" h="38232">
                    <a:moveTo>
                      <a:pt x="228600" y="38232"/>
                    </a:moveTo>
                    <a:cubicBezTo>
                      <a:pt x="200025" y="36644"/>
                      <a:pt x="171232" y="37336"/>
                      <a:pt x="142875" y="33469"/>
                    </a:cubicBezTo>
                    <a:cubicBezTo>
                      <a:pt x="135841" y="32510"/>
                      <a:pt x="130560" y="26189"/>
                      <a:pt x="123825" y="23944"/>
                    </a:cubicBezTo>
                    <a:cubicBezTo>
                      <a:pt x="107516" y="18508"/>
                      <a:pt x="99985" y="21549"/>
                      <a:pt x="85725" y="14419"/>
                    </a:cubicBezTo>
                    <a:cubicBezTo>
                      <a:pt x="80606" y="11859"/>
                      <a:pt x="76960" y="6400"/>
                      <a:pt x="71438" y="4894"/>
                    </a:cubicBezTo>
                    <a:cubicBezTo>
                      <a:pt x="48923" y="-1246"/>
                      <a:pt x="23031" y="132"/>
                      <a:pt x="0" y="132"/>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2252" name="Group 2251"/>
              <p:cNvGrpSpPr/>
              <p:nvPr/>
            </p:nvGrpSpPr>
            <p:grpSpPr>
              <a:xfrm>
                <a:off x="4273899" y="3851677"/>
                <a:ext cx="136981" cy="125191"/>
                <a:chOff x="4195407" y="3792530"/>
                <a:chExt cx="170046" cy="208000"/>
              </a:xfrm>
            </p:grpSpPr>
            <p:sp>
              <p:nvSpPr>
                <p:cNvPr id="2301" name="Oval 2300"/>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02" name="Oval 2301"/>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03" name="Oval 2302"/>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253" name="Group 2252"/>
              <p:cNvGrpSpPr/>
              <p:nvPr/>
            </p:nvGrpSpPr>
            <p:grpSpPr>
              <a:xfrm rot="2351319">
                <a:off x="4244203" y="3578822"/>
                <a:ext cx="117967" cy="137434"/>
                <a:chOff x="4237501" y="3382087"/>
                <a:chExt cx="170046" cy="208000"/>
              </a:xfrm>
            </p:grpSpPr>
            <p:sp>
              <p:nvSpPr>
                <p:cNvPr id="2298" name="Oval 2297"/>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99" name="Oval 2298"/>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00" name="Oval 2299"/>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254" name="Group 2253"/>
              <p:cNvGrpSpPr/>
              <p:nvPr/>
            </p:nvGrpSpPr>
            <p:grpSpPr>
              <a:xfrm rot="11218135">
                <a:off x="4750031" y="3755238"/>
                <a:ext cx="117189" cy="143363"/>
                <a:chOff x="4237501" y="3382087"/>
                <a:chExt cx="170046" cy="208000"/>
              </a:xfrm>
            </p:grpSpPr>
            <p:sp>
              <p:nvSpPr>
                <p:cNvPr id="2295" name="Oval 2294"/>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96" name="Oval 2295"/>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97" name="Oval 2296"/>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255" name="Group 2254"/>
              <p:cNvGrpSpPr/>
              <p:nvPr/>
            </p:nvGrpSpPr>
            <p:grpSpPr>
              <a:xfrm rot="5224720">
                <a:off x="4538345" y="3460860"/>
                <a:ext cx="98853" cy="160071"/>
                <a:chOff x="4237501" y="3382087"/>
                <a:chExt cx="170046" cy="208000"/>
              </a:xfrm>
            </p:grpSpPr>
            <p:sp>
              <p:nvSpPr>
                <p:cNvPr id="2292" name="Oval 2291"/>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93" name="Oval 2292"/>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94" name="Oval 2293"/>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256" name="Group 2255"/>
              <p:cNvGrpSpPr/>
              <p:nvPr/>
            </p:nvGrpSpPr>
            <p:grpSpPr>
              <a:xfrm rot="14416668">
                <a:off x="4603042" y="3834310"/>
                <a:ext cx="117189" cy="143363"/>
                <a:chOff x="4237501" y="3382087"/>
                <a:chExt cx="170046" cy="208000"/>
              </a:xfrm>
            </p:grpSpPr>
            <p:sp>
              <p:nvSpPr>
                <p:cNvPr id="2289" name="Oval 2288"/>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90" name="Oval 2289"/>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91" name="Oval 2290"/>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257" name="Group 2256"/>
              <p:cNvGrpSpPr/>
              <p:nvPr/>
            </p:nvGrpSpPr>
            <p:grpSpPr>
              <a:xfrm rot="3034340">
                <a:off x="4640381" y="3672804"/>
                <a:ext cx="117189" cy="143363"/>
                <a:chOff x="4237501" y="3382087"/>
                <a:chExt cx="170046" cy="208000"/>
              </a:xfrm>
            </p:grpSpPr>
            <p:sp>
              <p:nvSpPr>
                <p:cNvPr id="2286" name="Oval 2285"/>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87" name="Oval 2286"/>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88" name="Oval 2287"/>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258" name="Group 2257"/>
              <p:cNvGrpSpPr/>
              <p:nvPr/>
            </p:nvGrpSpPr>
            <p:grpSpPr>
              <a:xfrm rot="13916013">
                <a:off x="4398206" y="3909923"/>
                <a:ext cx="136981" cy="125191"/>
                <a:chOff x="4195407" y="3792530"/>
                <a:chExt cx="170046" cy="208000"/>
              </a:xfrm>
            </p:grpSpPr>
            <p:sp>
              <p:nvSpPr>
                <p:cNvPr id="2283" name="Oval 2282"/>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84" name="Oval 2283"/>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85" name="Oval 2284"/>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259" name="Group 2258"/>
              <p:cNvGrpSpPr/>
              <p:nvPr/>
            </p:nvGrpSpPr>
            <p:grpSpPr>
              <a:xfrm rot="4035087">
                <a:off x="4360198" y="3785574"/>
                <a:ext cx="136981" cy="125191"/>
                <a:chOff x="4195407" y="3792530"/>
                <a:chExt cx="170046" cy="208000"/>
              </a:xfrm>
            </p:grpSpPr>
            <p:sp>
              <p:nvSpPr>
                <p:cNvPr id="2280" name="Oval 2279"/>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81" name="Oval 2280"/>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82" name="Oval 2281"/>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260" name="Group 2259"/>
              <p:cNvGrpSpPr/>
              <p:nvPr/>
            </p:nvGrpSpPr>
            <p:grpSpPr>
              <a:xfrm rot="14498781">
                <a:off x="4314601" y="3697106"/>
                <a:ext cx="117967" cy="137434"/>
                <a:chOff x="4237501" y="3382087"/>
                <a:chExt cx="170046" cy="208000"/>
              </a:xfrm>
            </p:grpSpPr>
            <p:sp>
              <p:nvSpPr>
                <p:cNvPr id="2277" name="Oval 2276"/>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78" name="Oval 2277"/>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79" name="Oval 2278"/>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261" name="Group 2260"/>
              <p:cNvGrpSpPr/>
              <p:nvPr/>
            </p:nvGrpSpPr>
            <p:grpSpPr>
              <a:xfrm rot="5965306">
                <a:off x="4390375" y="3582974"/>
                <a:ext cx="117967" cy="137434"/>
                <a:chOff x="4237501" y="3382087"/>
                <a:chExt cx="170046" cy="208000"/>
              </a:xfrm>
            </p:grpSpPr>
            <p:sp>
              <p:nvSpPr>
                <p:cNvPr id="2274" name="Oval 2273"/>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75" name="Oval 2274"/>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76" name="Oval 2275"/>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262" name="Group 2261"/>
              <p:cNvGrpSpPr/>
              <p:nvPr/>
            </p:nvGrpSpPr>
            <p:grpSpPr>
              <a:xfrm rot="13916013">
                <a:off x="4478082" y="3738319"/>
                <a:ext cx="136981" cy="125191"/>
                <a:chOff x="4195407" y="3792530"/>
                <a:chExt cx="170046" cy="208000"/>
              </a:xfrm>
            </p:grpSpPr>
            <p:sp>
              <p:nvSpPr>
                <p:cNvPr id="2271" name="Oval 2270"/>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72" name="Oval 2271"/>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73" name="Oval 2272"/>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263" name="Group 2262"/>
              <p:cNvGrpSpPr/>
              <p:nvPr/>
            </p:nvGrpSpPr>
            <p:grpSpPr>
              <a:xfrm rot="5665875">
                <a:off x="4511476" y="3579815"/>
                <a:ext cx="136981" cy="125191"/>
                <a:chOff x="4195407" y="3792530"/>
                <a:chExt cx="170046" cy="208000"/>
              </a:xfrm>
            </p:grpSpPr>
            <p:sp>
              <p:nvSpPr>
                <p:cNvPr id="2268" name="Oval 2267"/>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69" name="Oval 2268"/>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70" name="Oval 2269"/>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2264" name="Oval 2263"/>
              <p:cNvSpPr/>
              <p:nvPr/>
            </p:nvSpPr>
            <p:spPr>
              <a:xfrm>
                <a:off x="4328308" y="3629438"/>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65" name="Oval 2264"/>
              <p:cNvSpPr/>
              <p:nvPr/>
            </p:nvSpPr>
            <p:spPr>
              <a:xfrm>
                <a:off x="4756938" y="3781838"/>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66" name="Oval 2265"/>
              <p:cNvSpPr/>
              <p:nvPr/>
            </p:nvSpPr>
            <p:spPr>
              <a:xfrm>
                <a:off x="4371177" y="3924712"/>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67" name="Oval 2266"/>
              <p:cNvSpPr/>
              <p:nvPr/>
            </p:nvSpPr>
            <p:spPr>
              <a:xfrm>
                <a:off x="4552380" y="3601322"/>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191" name="Group 2190"/>
            <p:cNvGrpSpPr/>
            <p:nvPr/>
          </p:nvGrpSpPr>
          <p:grpSpPr>
            <a:xfrm>
              <a:off x="8064702" y="3672109"/>
              <a:ext cx="623017" cy="619091"/>
              <a:chOff x="4244203" y="3491469"/>
              <a:chExt cx="623017" cy="619091"/>
            </a:xfrm>
          </p:grpSpPr>
          <p:sp>
            <p:nvSpPr>
              <p:cNvPr id="2192" name="Freeform 2191"/>
              <p:cNvSpPr/>
              <p:nvPr/>
            </p:nvSpPr>
            <p:spPr>
              <a:xfrm>
                <a:off x="4533900" y="3557009"/>
                <a:ext cx="45719" cy="553551"/>
              </a:xfrm>
              <a:custGeom>
                <a:avLst/>
                <a:gdLst>
                  <a:gd name="connsiteX0" fmla="*/ 9525 w 52388"/>
                  <a:gd name="connsiteY0" fmla="*/ 848304 h 848304"/>
                  <a:gd name="connsiteX1" fmla="*/ 33338 w 52388"/>
                  <a:gd name="connsiteY1" fmla="*/ 824491 h 848304"/>
                  <a:gd name="connsiteX2" fmla="*/ 38100 w 52388"/>
                  <a:gd name="connsiteY2" fmla="*/ 795916 h 848304"/>
                  <a:gd name="connsiteX3" fmla="*/ 47625 w 52388"/>
                  <a:gd name="connsiteY3" fmla="*/ 762579 h 848304"/>
                  <a:gd name="connsiteX4" fmla="*/ 52388 w 52388"/>
                  <a:gd name="connsiteY4" fmla="*/ 743529 h 848304"/>
                  <a:gd name="connsiteX5" fmla="*/ 47625 w 52388"/>
                  <a:gd name="connsiteY5" fmla="*/ 629229 h 848304"/>
                  <a:gd name="connsiteX6" fmla="*/ 38100 w 52388"/>
                  <a:gd name="connsiteY6" fmla="*/ 610179 h 848304"/>
                  <a:gd name="connsiteX7" fmla="*/ 33338 w 52388"/>
                  <a:gd name="connsiteY7" fmla="*/ 572079 h 848304"/>
                  <a:gd name="connsiteX8" fmla="*/ 23813 w 52388"/>
                  <a:gd name="connsiteY8" fmla="*/ 500641 h 848304"/>
                  <a:gd name="connsiteX9" fmla="*/ 14288 w 52388"/>
                  <a:gd name="connsiteY9" fmla="*/ 376816 h 848304"/>
                  <a:gd name="connsiteX10" fmla="*/ 9525 w 52388"/>
                  <a:gd name="connsiteY10" fmla="*/ 348241 h 848304"/>
                  <a:gd name="connsiteX11" fmla="*/ 4763 w 52388"/>
                  <a:gd name="connsiteY11" fmla="*/ 333954 h 848304"/>
                  <a:gd name="connsiteX12" fmla="*/ 0 w 52388"/>
                  <a:gd name="connsiteY12" fmla="*/ 314904 h 848304"/>
                  <a:gd name="connsiteX13" fmla="*/ 4763 w 52388"/>
                  <a:gd name="connsiteY13" fmla="*/ 176791 h 848304"/>
                  <a:gd name="connsiteX14" fmla="*/ 19050 w 52388"/>
                  <a:gd name="connsiteY14" fmla="*/ 129166 h 848304"/>
                  <a:gd name="connsiteX15" fmla="*/ 28575 w 52388"/>
                  <a:gd name="connsiteY15" fmla="*/ 91066 h 848304"/>
                  <a:gd name="connsiteX16" fmla="*/ 23813 w 52388"/>
                  <a:gd name="connsiteY16" fmla="*/ 24391 h 848304"/>
                  <a:gd name="connsiteX17" fmla="*/ 19050 w 52388"/>
                  <a:gd name="connsiteY17" fmla="*/ 579 h 848304"/>
                  <a:gd name="connsiteX18" fmla="*/ 4763 w 52388"/>
                  <a:gd name="connsiteY18" fmla="*/ 10104 h 848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2388" h="848304">
                    <a:moveTo>
                      <a:pt x="9525" y="848304"/>
                    </a:moveTo>
                    <a:cubicBezTo>
                      <a:pt x="17463" y="840366"/>
                      <a:pt x="27963" y="834346"/>
                      <a:pt x="33338" y="824491"/>
                    </a:cubicBezTo>
                    <a:cubicBezTo>
                      <a:pt x="37962" y="816014"/>
                      <a:pt x="35929" y="805325"/>
                      <a:pt x="38100" y="795916"/>
                    </a:cubicBezTo>
                    <a:cubicBezTo>
                      <a:pt x="40699" y="784655"/>
                      <a:pt x="44584" y="773729"/>
                      <a:pt x="47625" y="762579"/>
                    </a:cubicBezTo>
                    <a:cubicBezTo>
                      <a:pt x="49347" y="756264"/>
                      <a:pt x="50800" y="749879"/>
                      <a:pt x="52388" y="743529"/>
                    </a:cubicBezTo>
                    <a:cubicBezTo>
                      <a:pt x="50800" y="705429"/>
                      <a:pt x="51688" y="667145"/>
                      <a:pt x="47625" y="629229"/>
                    </a:cubicBezTo>
                    <a:cubicBezTo>
                      <a:pt x="46869" y="622170"/>
                      <a:pt x="39822" y="617067"/>
                      <a:pt x="38100" y="610179"/>
                    </a:cubicBezTo>
                    <a:cubicBezTo>
                      <a:pt x="34996" y="597762"/>
                      <a:pt x="35030" y="584766"/>
                      <a:pt x="33338" y="572079"/>
                    </a:cubicBezTo>
                    <a:cubicBezTo>
                      <a:pt x="20193" y="473491"/>
                      <a:pt x="37460" y="609829"/>
                      <a:pt x="23813" y="500641"/>
                    </a:cubicBezTo>
                    <a:cubicBezTo>
                      <a:pt x="20508" y="444463"/>
                      <a:pt x="20811" y="425737"/>
                      <a:pt x="14288" y="376816"/>
                    </a:cubicBezTo>
                    <a:cubicBezTo>
                      <a:pt x="13012" y="367244"/>
                      <a:pt x="11620" y="357667"/>
                      <a:pt x="9525" y="348241"/>
                    </a:cubicBezTo>
                    <a:cubicBezTo>
                      <a:pt x="8436" y="343341"/>
                      <a:pt x="6142" y="338781"/>
                      <a:pt x="4763" y="333954"/>
                    </a:cubicBezTo>
                    <a:cubicBezTo>
                      <a:pt x="2965" y="327660"/>
                      <a:pt x="1588" y="321254"/>
                      <a:pt x="0" y="314904"/>
                    </a:cubicBezTo>
                    <a:cubicBezTo>
                      <a:pt x="1588" y="268866"/>
                      <a:pt x="1976" y="222772"/>
                      <a:pt x="4763" y="176791"/>
                    </a:cubicBezTo>
                    <a:cubicBezTo>
                      <a:pt x="5296" y="167991"/>
                      <a:pt x="17677" y="133286"/>
                      <a:pt x="19050" y="129166"/>
                    </a:cubicBezTo>
                    <a:cubicBezTo>
                      <a:pt x="26374" y="107195"/>
                      <a:pt x="22827" y="119810"/>
                      <a:pt x="28575" y="91066"/>
                    </a:cubicBezTo>
                    <a:cubicBezTo>
                      <a:pt x="26988" y="68841"/>
                      <a:pt x="26146" y="46550"/>
                      <a:pt x="23813" y="24391"/>
                    </a:cubicBezTo>
                    <a:cubicBezTo>
                      <a:pt x="22966" y="16341"/>
                      <a:pt x="25526" y="5436"/>
                      <a:pt x="19050" y="579"/>
                    </a:cubicBezTo>
                    <a:cubicBezTo>
                      <a:pt x="14471" y="-2855"/>
                      <a:pt x="4763" y="10104"/>
                      <a:pt x="4763" y="10104"/>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93" name="Freeform 2192"/>
              <p:cNvSpPr/>
              <p:nvPr/>
            </p:nvSpPr>
            <p:spPr>
              <a:xfrm>
                <a:off x="4371973" y="3852788"/>
                <a:ext cx="199743" cy="45719"/>
              </a:xfrm>
              <a:custGeom>
                <a:avLst/>
                <a:gdLst>
                  <a:gd name="connsiteX0" fmla="*/ 171450 w 171450"/>
                  <a:gd name="connsiteY0" fmla="*/ 57219 h 57219"/>
                  <a:gd name="connsiteX1" fmla="*/ 114300 w 171450"/>
                  <a:gd name="connsiteY1" fmla="*/ 52457 h 57219"/>
                  <a:gd name="connsiteX2" fmla="*/ 100012 w 171450"/>
                  <a:gd name="connsiteY2" fmla="*/ 47694 h 57219"/>
                  <a:gd name="connsiteX3" fmla="*/ 71437 w 171450"/>
                  <a:gd name="connsiteY3" fmla="*/ 28644 h 57219"/>
                  <a:gd name="connsiteX4" fmla="*/ 61912 w 171450"/>
                  <a:gd name="connsiteY4" fmla="*/ 14357 h 57219"/>
                  <a:gd name="connsiteX5" fmla="*/ 42862 w 171450"/>
                  <a:gd name="connsiteY5" fmla="*/ 9594 h 57219"/>
                  <a:gd name="connsiteX6" fmla="*/ 0 w 171450"/>
                  <a:gd name="connsiteY6" fmla="*/ 69 h 57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450" h="57219">
                    <a:moveTo>
                      <a:pt x="171450" y="57219"/>
                    </a:moveTo>
                    <a:cubicBezTo>
                      <a:pt x="152400" y="55632"/>
                      <a:pt x="133248" y="54983"/>
                      <a:pt x="114300" y="52457"/>
                    </a:cubicBezTo>
                    <a:cubicBezTo>
                      <a:pt x="109324" y="51793"/>
                      <a:pt x="104189" y="50479"/>
                      <a:pt x="100012" y="47694"/>
                    </a:cubicBezTo>
                    <a:cubicBezTo>
                      <a:pt x="64337" y="23911"/>
                      <a:pt x="105411" y="39969"/>
                      <a:pt x="71437" y="28644"/>
                    </a:cubicBezTo>
                    <a:cubicBezTo>
                      <a:pt x="68262" y="23882"/>
                      <a:pt x="66674" y="17532"/>
                      <a:pt x="61912" y="14357"/>
                    </a:cubicBezTo>
                    <a:cubicBezTo>
                      <a:pt x="56466" y="10726"/>
                      <a:pt x="49131" y="11475"/>
                      <a:pt x="42862" y="9594"/>
                    </a:cubicBezTo>
                    <a:cubicBezTo>
                      <a:pt x="6093" y="-1437"/>
                      <a:pt x="26071" y="69"/>
                      <a:pt x="0" y="69"/>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94" name="Freeform 2193"/>
              <p:cNvSpPr/>
              <p:nvPr/>
            </p:nvSpPr>
            <p:spPr>
              <a:xfrm>
                <a:off x="4538663" y="3793728"/>
                <a:ext cx="257494" cy="73422"/>
              </a:xfrm>
              <a:custGeom>
                <a:avLst/>
                <a:gdLst>
                  <a:gd name="connsiteX0" fmla="*/ 0 w 257494"/>
                  <a:gd name="connsiteY0" fmla="*/ 73422 h 73422"/>
                  <a:gd name="connsiteX1" fmla="*/ 47625 w 257494"/>
                  <a:gd name="connsiteY1" fmla="*/ 68660 h 73422"/>
                  <a:gd name="connsiteX2" fmla="*/ 71437 w 257494"/>
                  <a:gd name="connsiteY2" fmla="*/ 63897 h 73422"/>
                  <a:gd name="connsiteX3" fmla="*/ 100012 w 257494"/>
                  <a:gd name="connsiteY3" fmla="*/ 59135 h 73422"/>
                  <a:gd name="connsiteX4" fmla="*/ 123825 w 257494"/>
                  <a:gd name="connsiteY4" fmla="*/ 44847 h 73422"/>
                  <a:gd name="connsiteX5" fmla="*/ 138112 w 257494"/>
                  <a:gd name="connsiteY5" fmla="*/ 30560 h 73422"/>
                  <a:gd name="connsiteX6" fmla="*/ 152400 w 257494"/>
                  <a:gd name="connsiteY6" fmla="*/ 25797 h 73422"/>
                  <a:gd name="connsiteX7" fmla="*/ 195262 w 257494"/>
                  <a:gd name="connsiteY7" fmla="*/ 11510 h 73422"/>
                  <a:gd name="connsiteX8" fmla="*/ 242887 w 257494"/>
                  <a:gd name="connsiteY8" fmla="*/ 11510 h 73422"/>
                  <a:gd name="connsiteX9" fmla="*/ 247650 w 257494"/>
                  <a:gd name="connsiteY9" fmla="*/ 25797 h 73422"/>
                  <a:gd name="connsiteX10" fmla="*/ 257175 w 257494"/>
                  <a:gd name="connsiteY10" fmla="*/ 49610 h 73422"/>
                  <a:gd name="connsiteX11" fmla="*/ 242887 w 257494"/>
                  <a:gd name="connsiteY11" fmla="*/ 44847 h 73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7494" h="73422">
                    <a:moveTo>
                      <a:pt x="0" y="73422"/>
                    </a:moveTo>
                    <a:cubicBezTo>
                      <a:pt x="15875" y="71835"/>
                      <a:pt x="31811" y="70769"/>
                      <a:pt x="47625" y="68660"/>
                    </a:cubicBezTo>
                    <a:cubicBezTo>
                      <a:pt x="55649" y="67590"/>
                      <a:pt x="63473" y="65345"/>
                      <a:pt x="71437" y="63897"/>
                    </a:cubicBezTo>
                    <a:cubicBezTo>
                      <a:pt x="80938" y="62170"/>
                      <a:pt x="90487" y="60722"/>
                      <a:pt x="100012" y="59135"/>
                    </a:cubicBezTo>
                    <a:cubicBezTo>
                      <a:pt x="107950" y="54372"/>
                      <a:pt x="116420" y="50401"/>
                      <a:pt x="123825" y="44847"/>
                    </a:cubicBezTo>
                    <a:cubicBezTo>
                      <a:pt x="129213" y="40806"/>
                      <a:pt x="132508" y="34296"/>
                      <a:pt x="138112" y="30560"/>
                    </a:cubicBezTo>
                    <a:cubicBezTo>
                      <a:pt x="142289" y="27775"/>
                      <a:pt x="147910" y="28042"/>
                      <a:pt x="152400" y="25797"/>
                    </a:cubicBezTo>
                    <a:cubicBezTo>
                      <a:pt x="185881" y="9056"/>
                      <a:pt x="142213" y="20351"/>
                      <a:pt x="195262" y="11510"/>
                    </a:cubicBezTo>
                    <a:cubicBezTo>
                      <a:pt x="214113" y="-1057"/>
                      <a:pt x="214248" y="-6389"/>
                      <a:pt x="242887" y="11510"/>
                    </a:cubicBezTo>
                    <a:cubicBezTo>
                      <a:pt x="247144" y="14171"/>
                      <a:pt x="245887" y="21097"/>
                      <a:pt x="247650" y="25797"/>
                    </a:cubicBezTo>
                    <a:cubicBezTo>
                      <a:pt x="250652" y="33802"/>
                      <a:pt x="259249" y="41316"/>
                      <a:pt x="257175" y="49610"/>
                    </a:cubicBezTo>
                    <a:cubicBezTo>
                      <a:pt x="255957" y="54480"/>
                      <a:pt x="242887" y="44847"/>
                      <a:pt x="242887" y="44847"/>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95" name="Freeform 2194"/>
              <p:cNvSpPr/>
              <p:nvPr/>
            </p:nvSpPr>
            <p:spPr>
              <a:xfrm>
                <a:off x="4305300" y="3681281"/>
                <a:ext cx="228600" cy="38232"/>
              </a:xfrm>
              <a:custGeom>
                <a:avLst/>
                <a:gdLst>
                  <a:gd name="connsiteX0" fmla="*/ 228600 w 228600"/>
                  <a:gd name="connsiteY0" fmla="*/ 38232 h 38232"/>
                  <a:gd name="connsiteX1" fmla="*/ 142875 w 228600"/>
                  <a:gd name="connsiteY1" fmla="*/ 33469 h 38232"/>
                  <a:gd name="connsiteX2" fmla="*/ 123825 w 228600"/>
                  <a:gd name="connsiteY2" fmla="*/ 23944 h 38232"/>
                  <a:gd name="connsiteX3" fmla="*/ 85725 w 228600"/>
                  <a:gd name="connsiteY3" fmla="*/ 14419 h 38232"/>
                  <a:gd name="connsiteX4" fmla="*/ 71438 w 228600"/>
                  <a:gd name="connsiteY4" fmla="*/ 4894 h 38232"/>
                  <a:gd name="connsiteX5" fmla="*/ 0 w 228600"/>
                  <a:gd name="connsiteY5" fmla="*/ 132 h 38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8600" h="38232">
                    <a:moveTo>
                      <a:pt x="228600" y="38232"/>
                    </a:moveTo>
                    <a:cubicBezTo>
                      <a:pt x="200025" y="36644"/>
                      <a:pt x="171232" y="37336"/>
                      <a:pt x="142875" y="33469"/>
                    </a:cubicBezTo>
                    <a:cubicBezTo>
                      <a:pt x="135841" y="32510"/>
                      <a:pt x="130560" y="26189"/>
                      <a:pt x="123825" y="23944"/>
                    </a:cubicBezTo>
                    <a:cubicBezTo>
                      <a:pt x="107516" y="18508"/>
                      <a:pt x="99985" y="21549"/>
                      <a:pt x="85725" y="14419"/>
                    </a:cubicBezTo>
                    <a:cubicBezTo>
                      <a:pt x="80606" y="11859"/>
                      <a:pt x="76960" y="6400"/>
                      <a:pt x="71438" y="4894"/>
                    </a:cubicBezTo>
                    <a:cubicBezTo>
                      <a:pt x="48923" y="-1246"/>
                      <a:pt x="23031" y="132"/>
                      <a:pt x="0" y="132"/>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2196" name="Group 2195"/>
              <p:cNvGrpSpPr/>
              <p:nvPr/>
            </p:nvGrpSpPr>
            <p:grpSpPr>
              <a:xfrm>
                <a:off x="4273899" y="3851677"/>
                <a:ext cx="136981" cy="125191"/>
                <a:chOff x="4195407" y="3792530"/>
                <a:chExt cx="170046" cy="208000"/>
              </a:xfrm>
            </p:grpSpPr>
            <p:sp>
              <p:nvSpPr>
                <p:cNvPr id="2245" name="Oval 2244"/>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46" name="Oval 2245"/>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47" name="Oval 2246"/>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197" name="Group 2196"/>
              <p:cNvGrpSpPr/>
              <p:nvPr/>
            </p:nvGrpSpPr>
            <p:grpSpPr>
              <a:xfrm rot="2351319">
                <a:off x="4244203" y="3578822"/>
                <a:ext cx="117967" cy="137434"/>
                <a:chOff x="4237501" y="3382087"/>
                <a:chExt cx="170046" cy="208000"/>
              </a:xfrm>
            </p:grpSpPr>
            <p:sp>
              <p:nvSpPr>
                <p:cNvPr id="2242" name="Oval 2241"/>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43" name="Oval 2242"/>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44" name="Oval 2243"/>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198" name="Group 2197"/>
              <p:cNvGrpSpPr/>
              <p:nvPr/>
            </p:nvGrpSpPr>
            <p:grpSpPr>
              <a:xfrm rot="11218135">
                <a:off x="4750031" y="3755238"/>
                <a:ext cx="117189" cy="143363"/>
                <a:chOff x="4237501" y="3382087"/>
                <a:chExt cx="170046" cy="208000"/>
              </a:xfrm>
            </p:grpSpPr>
            <p:sp>
              <p:nvSpPr>
                <p:cNvPr id="2239" name="Oval 2238"/>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40" name="Oval 2239"/>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41" name="Oval 2240"/>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199" name="Group 2198"/>
              <p:cNvGrpSpPr/>
              <p:nvPr/>
            </p:nvGrpSpPr>
            <p:grpSpPr>
              <a:xfrm rot="5224720">
                <a:off x="4538345" y="3460860"/>
                <a:ext cx="98853" cy="160071"/>
                <a:chOff x="4237501" y="3382087"/>
                <a:chExt cx="170046" cy="208000"/>
              </a:xfrm>
            </p:grpSpPr>
            <p:sp>
              <p:nvSpPr>
                <p:cNvPr id="2236" name="Oval 2235"/>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37" name="Oval 2236"/>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38" name="Oval 2237"/>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200" name="Group 2199"/>
              <p:cNvGrpSpPr/>
              <p:nvPr/>
            </p:nvGrpSpPr>
            <p:grpSpPr>
              <a:xfrm rot="14416668">
                <a:off x="4603042" y="3834310"/>
                <a:ext cx="117189" cy="143363"/>
                <a:chOff x="4237501" y="3382087"/>
                <a:chExt cx="170046" cy="208000"/>
              </a:xfrm>
            </p:grpSpPr>
            <p:sp>
              <p:nvSpPr>
                <p:cNvPr id="2233" name="Oval 2232"/>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34" name="Oval 2233"/>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35" name="Oval 2234"/>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201" name="Group 2200"/>
              <p:cNvGrpSpPr/>
              <p:nvPr/>
            </p:nvGrpSpPr>
            <p:grpSpPr>
              <a:xfrm rot="3034340">
                <a:off x="4640381" y="3672804"/>
                <a:ext cx="117189" cy="143363"/>
                <a:chOff x="4237501" y="3382087"/>
                <a:chExt cx="170046" cy="208000"/>
              </a:xfrm>
            </p:grpSpPr>
            <p:sp>
              <p:nvSpPr>
                <p:cNvPr id="2230" name="Oval 2229"/>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31" name="Oval 2230"/>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32" name="Oval 2231"/>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202" name="Group 2201"/>
              <p:cNvGrpSpPr/>
              <p:nvPr/>
            </p:nvGrpSpPr>
            <p:grpSpPr>
              <a:xfrm rot="13916013">
                <a:off x="4398206" y="3909923"/>
                <a:ext cx="136981" cy="125191"/>
                <a:chOff x="4195407" y="3792530"/>
                <a:chExt cx="170046" cy="208000"/>
              </a:xfrm>
            </p:grpSpPr>
            <p:sp>
              <p:nvSpPr>
                <p:cNvPr id="2227" name="Oval 2226"/>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28" name="Oval 2227"/>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29" name="Oval 2228"/>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203" name="Group 2202"/>
              <p:cNvGrpSpPr/>
              <p:nvPr/>
            </p:nvGrpSpPr>
            <p:grpSpPr>
              <a:xfrm rot="4035087">
                <a:off x="4360198" y="3785574"/>
                <a:ext cx="136981" cy="125191"/>
                <a:chOff x="4195407" y="3792530"/>
                <a:chExt cx="170046" cy="208000"/>
              </a:xfrm>
            </p:grpSpPr>
            <p:sp>
              <p:nvSpPr>
                <p:cNvPr id="2224" name="Oval 2223"/>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25" name="Oval 2224"/>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26" name="Oval 2225"/>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204" name="Group 2203"/>
              <p:cNvGrpSpPr/>
              <p:nvPr/>
            </p:nvGrpSpPr>
            <p:grpSpPr>
              <a:xfrm rot="14498781">
                <a:off x="4314601" y="3697106"/>
                <a:ext cx="117967" cy="137434"/>
                <a:chOff x="4237501" y="3382087"/>
                <a:chExt cx="170046" cy="208000"/>
              </a:xfrm>
            </p:grpSpPr>
            <p:sp>
              <p:nvSpPr>
                <p:cNvPr id="2221" name="Oval 2220"/>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22" name="Oval 2221"/>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23" name="Oval 2222"/>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205" name="Group 2204"/>
              <p:cNvGrpSpPr/>
              <p:nvPr/>
            </p:nvGrpSpPr>
            <p:grpSpPr>
              <a:xfrm rot="5965306">
                <a:off x="4390375" y="3582974"/>
                <a:ext cx="117967" cy="137434"/>
                <a:chOff x="4237501" y="3382087"/>
                <a:chExt cx="170046" cy="208000"/>
              </a:xfrm>
            </p:grpSpPr>
            <p:sp>
              <p:nvSpPr>
                <p:cNvPr id="2218" name="Oval 2217"/>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19" name="Oval 2218"/>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20" name="Oval 2219"/>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206" name="Group 2205"/>
              <p:cNvGrpSpPr/>
              <p:nvPr/>
            </p:nvGrpSpPr>
            <p:grpSpPr>
              <a:xfrm rot="13916013">
                <a:off x="4478082" y="3738319"/>
                <a:ext cx="136981" cy="125191"/>
                <a:chOff x="4195407" y="3792530"/>
                <a:chExt cx="170046" cy="208000"/>
              </a:xfrm>
            </p:grpSpPr>
            <p:sp>
              <p:nvSpPr>
                <p:cNvPr id="2215" name="Oval 2214"/>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16" name="Oval 2215"/>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17" name="Oval 2216"/>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207" name="Group 2206"/>
              <p:cNvGrpSpPr/>
              <p:nvPr/>
            </p:nvGrpSpPr>
            <p:grpSpPr>
              <a:xfrm rot="5665875">
                <a:off x="4511476" y="3579815"/>
                <a:ext cx="136981" cy="125191"/>
                <a:chOff x="4195407" y="3792530"/>
                <a:chExt cx="170046" cy="208000"/>
              </a:xfrm>
            </p:grpSpPr>
            <p:sp>
              <p:nvSpPr>
                <p:cNvPr id="2212" name="Oval 2211"/>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13" name="Oval 2212"/>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14" name="Oval 2213"/>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2208" name="Oval 2207"/>
              <p:cNvSpPr/>
              <p:nvPr/>
            </p:nvSpPr>
            <p:spPr>
              <a:xfrm>
                <a:off x="4328308" y="3629438"/>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09" name="Oval 2208"/>
              <p:cNvSpPr/>
              <p:nvPr/>
            </p:nvSpPr>
            <p:spPr>
              <a:xfrm>
                <a:off x="4756938" y="3781838"/>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10" name="Oval 2209"/>
              <p:cNvSpPr/>
              <p:nvPr/>
            </p:nvSpPr>
            <p:spPr>
              <a:xfrm>
                <a:off x="4371177" y="3924712"/>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11" name="Oval 2210"/>
              <p:cNvSpPr/>
              <p:nvPr/>
            </p:nvSpPr>
            <p:spPr>
              <a:xfrm>
                <a:off x="4552380" y="3601322"/>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2361" name="Group 2360"/>
          <p:cNvGrpSpPr/>
          <p:nvPr/>
        </p:nvGrpSpPr>
        <p:grpSpPr>
          <a:xfrm>
            <a:off x="7305809" y="1589906"/>
            <a:ext cx="623017" cy="619091"/>
            <a:chOff x="4244203" y="3491469"/>
            <a:chExt cx="623017" cy="619091"/>
          </a:xfrm>
        </p:grpSpPr>
        <p:sp>
          <p:nvSpPr>
            <p:cNvPr id="2476" name="Freeform 2475"/>
            <p:cNvSpPr/>
            <p:nvPr/>
          </p:nvSpPr>
          <p:spPr>
            <a:xfrm>
              <a:off x="4533900" y="3557009"/>
              <a:ext cx="45719" cy="553551"/>
            </a:xfrm>
            <a:custGeom>
              <a:avLst/>
              <a:gdLst>
                <a:gd name="connsiteX0" fmla="*/ 9525 w 52388"/>
                <a:gd name="connsiteY0" fmla="*/ 848304 h 848304"/>
                <a:gd name="connsiteX1" fmla="*/ 33338 w 52388"/>
                <a:gd name="connsiteY1" fmla="*/ 824491 h 848304"/>
                <a:gd name="connsiteX2" fmla="*/ 38100 w 52388"/>
                <a:gd name="connsiteY2" fmla="*/ 795916 h 848304"/>
                <a:gd name="connsiteX3" fmla="*/ 47625 w 52388"/>
                <a:gd name="connsiteY3" fmla="*/ 762579 h 848304"/>
                <a:gd name="connsiteX4" fmla="*/ 52388 w 52388"/>
                <a:gd name="connsiteY4" fmla="*/ 743529 h 848304"/>
                <a:gd name="connsiteX5" fmla="*/ 47625 w 52388"/>
                <a:gd name="connsiteY5" fmla="*/ 629229 h 848304"/>
                <a:gd name="connsiteX6" fmla="*/ 38100 w 52388"/>
                <a:gd name="connsiteY6" fmla="*/ 610179 h 848304"/>
                <a:gd name="connsiteX7" fmla="*/ 33338 w 52388"/>
                <a:gd name="connsiteY7" fmla="*/ 572079 h 848304"/>
                <a:gd name="connsiteX8" fmla="*/ 23813 w 52388"/>
                <a:gd name="connsiteY8" fmla="*/ 500641 h 848304"/>
                <a:gd name="connsiteX9" fmla="*/ 14288 w 52388"/>
                <a:gd name="connsiteY9" fmla="*/ 376816 h 848304"/>
                <a:gd name="connsiteX10" fmla="*/ 9525 w 52388"/>
                <a:gd name="connsiteY10" fmla="*/ 348241 h 848304"/>
                <a:gd name="connsiteX11" fmla="*/ 4763 w 52388"/>
                <a:gd name="connsiteY11" fmla="*/ 333954 h 848304"/>
                <a:gd name="connsiteX12" fmla="*/ 0 w 52388"/>
                <a:gd name="connsiteY12" fmla="*/ 314904 h 848304"/>
                <a:gd name="connsiteX13" fmla="*/ 4763 w 52388"/>
                <a:gd name="connsiteY13" fmla="*/ 176791 h 848304"/>
                <a:gd name="connsiteX14" fmla="*/ 19050 w 52388"/>
                <a:gd name="connsiteY14" fmla="*/ 129166 h 848304"/>
                <a:gd name="connsiteX15" fmla="*/ 28575 w 52388"/>
                <a:gd name="connsiteY15" fmla="*/ 91066 h 848304"/>
                <a:gd name="connsiteX16" fmla="*/ 23813 w 52388"/>
                <a:gd name="connsiteY16" fmla="*/ 24391 h 848304"/>
                <a:gd name="connsiteX17" fmla="*/ 19050 w 52388"/>
                <a:gd name="connsiteY17" fmla="*/ 579 h 848304"/>
                <a:gd name="connsiteX18" fmla="*/ 4763 w 52388"/>
                <a:gd name="connsiteY18" fmla="*/ 10104 h 848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2388" h="848304">
                  <a:moveTo>
                    <a:pt x="9525" y="848304"/>
                  </a:moveTo>
                  <a:cubicBezTo>
                    <a:pt x="17463" y="840366"/>
                    <a:pt x="27963" y="834346"/>
                    <a:pt x="33338" y="824491"/>
                  </a:cubicBezTo>
                  <a:cubicBezTo>
                    <a:pt x="37962" y="816014"/>
                    <a:pt x="35929" y="805325"/>
                    <a:pt x="38100" y="795916"/>
                  </a:cubicBezTo>
                  <a:cubicBezTo>
                    <a:pt x="40699" y="784655"/>
                    <a:pt x="44584" y="773729"/>
                    <a:pt x="47625" y="762579"/>
                  </a:cubicBezTo>
                  <a:cubicBezTo>
                    <a:pt x="49347" y="756264"/>
                    <a:pt x="50800" y="749879"/>
                    <a:pt x="52388" y="743529"/>
                  </a:cubicBezTo>
                  <a:cubicBezTo>
                    <a:pt x="50800" y="705429"/>
                    <a:pt x="51688" y="667145"/>
                    <a:pt x="47625" y="629229"/>
                  </a:cubicBezTo>
                  <a:cubicBezTo>
                    <a:pt x="46869" y="622170"/>
                    <a:pt x="39822" y="617067"/>
                    <a:pt x="38100" y="610179"/>
                  </a:cubicBezTo>
                  <a:cubicBezTo>
                    <a:pt x="34996" y="597762"/>
                    <a:pt x="35030" y="584766"/>
                    <a:pt x="33338" y="572079"/>
                  </a:cubicBezTo>
                  <a:cubicBezTo>
                    <a:pt x="20193" y="473491"/>
                    <a:pt x="37460" y="609829"/>
                    <a:pt x="23813" y="500641"/>
                  </a:cubicBezTo>
                  <a:cubicBezTo>
                    <a:pt x="20508" y="444463"/>
                    <a:pt x="20811" y="425737"/>
                    <a:pt x="14288" y="376816"/>
                  </a:cubicBezTo>
                  <a:cubicBezTo>
                    <a:pt x="13012" y="367244"/>
                    <a:pt x="11620" y="357667"/>
                    <a:pt x="9525" y="348241"/>
                  </a:cubicBezTo>
                  <a:cubicBezTo>
                    <a:pt x="8436" y="343341"/>
                    <a:pt x="6142" y="338781"/>
                    <a:pt x="4763" y="333954"/>
                  </a:cubicBezTo>
                  <a:cubicBezTo>
                    <a:pt x="2965" y="327660"/>
                    <a:pt x="1588" y="321254"/>
                    <a:pt x="0" y="314904"/>
                  </a:cubicBezTo>
                  <a:cubicBezTo>
                    <a:pt x="1588" y="268866"/>
                    <a:pt x="1976" y="222772"/>
                    <a:pt x="4763" y="176791"/>
                  </a:cubicBezTo>
                  <a:cubicBezTo>
                    <a:pt x="5296" y="167991"/>
                    <a:pt x="17677" y="133286"/>
                    <a:pt x="19050" y="129166"/>
                  </a:cubicBezTo>
                  <a:cubicBezTo>
                    <a:pt x="26374" y="107195"/>
                    <a:pt x="22827" y="119810"/>
                    <a:pt x="28575" y="91066"/>
                  </a:cubicBezTo>
                  <a:cubicBezTo>
                    <a:pt x="26988" y="68841"/>
                    <a:pt x="26146" y="46550"/>
                    <a:pt x="23813" y="24391"/>
                  </a:cubicBezTo>
                  <a:cubicBezTo>
                    <a:pt x="22966" y="16341"/>
                    <a:pt x="25526" y="5436"/>
                    <a:pt x="19050" y="579"/>
                  </a:cubicBezTo>
                  <a:cubicBezTo>
                    <a:pt x="14471" y="-2855"/>
                    <a:pt x="4763" y="10104"/>
                    <a:pt x="4763" y="10104"/>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77" name="Freeform 2476"/>
            <p:cNvSpPr/>
            <p:nvPr/>
          </p:nvSpPr>
          <p:spPr>
            <a:xfrm>
              <a:off x="4371973" y="3852788"/>
              <a:ext cx="199743" cy="45719"/>
            </a:xfrm>
            <a:custGeom>
              <a:avLst/>
              <a:gdLst>
                <a:gd name="connsiteX0" fmla="*/ 171450 w 171450"/>
                <a:gd name="connsiteY0" fmla="*/ 57219 h 57219"/>
                <a:gd name="connsiteX1" fmla="*/ 114300 w 171450"/>
                <a:gd name="connsiteY1" fmla="*/ 52457 h 57219"/>
                <a:gd name="connsiteX2" fmla="*/ 100012 w 171450"/>
                <a:gd name="connsiteY2" fmla="*/ 47694 h 57219"/>
                <a:gd name="connsiteX3" fmla="*/ 71437 w 171450"/>
                <a:gd name="connsiteY3" fmla="*/ 28644 h 57219"/>
                <a:gd name="connsiteX4" fmla="*/ 61912 w 171450"/>
                <a:gd name="connsiteY4" fmla="*/ 14357 h 57219"/>
                <a:gd name="connsiteX5" fmla="*/ 42862 w 171450"/>
                <a:gd name="connsiteY5" fmla="*/ 9594 h 57219"/>
                <a:gd name="connsiteX6" fmla="*/ 0 w 171450"/>
                <a:gd name="connsiteY6" fmla="*/ 69 h 57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450" h="57219">
                  <a:moveTo>
                    <a:pt x="171450" y="57219"/>
                  </a:moveTo>
                  <a:cubicBezTo>
                    <a:pt x="152400" y="55632"/>
                    <a:pt x="133248" y="54983"/>
                    <a:pt x="114300" y="52457"/>
                  </a:cubicBezTo>
                  <a:cubicBezTo>
                    <a:pt x="109324" y="51793"/>
                    <a:pt x="104189" y="50479"/>
                    <a:pt x="100012" y="47694"/>
                  </a:cubicBezTo>
                  <a:cubicBezTo>
                    <a:pt x="64337" y="23911"/>
                    <a:pt x="105411" y="39969"/>
                    <a:pt x="71437" y="28644"/>
                  </a:cubicBezTo>
                  <a:cubicBezTo>
                    <a:pt x="68262" y="23882"/>
                    <a:pt x="66674" y="17532"/>
                    <a:pt x="61912" y="14357"/>
                  </a:cubicBezTo>
                  <a:cubicBezTo>
                    <a:pt x="56466" y="10726"/>
                    <a:pt x="49131" y="11475"/>
                    <a:pt x="42862" y="9594"/>
                  </a:cubicBezTo>
                  <a:cubicBezTo>
                    <a:pt x="6093" y="-1437"/>
                    <a:pt x="26071" y="69"/>
                    <a:pt x="0" y="69"/>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78" name="Freeform 2477"/>
            <p:cNvSpPr/>
            <p:nvPr/>
          </p:nvSpPr>
          <p:spPr>
            <a:xfrm>
              <a:off x="4538663" y="3793728"/>
              <a:ext cx="257494" cy="73422"/>
            </a:xfrm>
            <a:custGeom>
              <a:avLst/>
              <a:gdLst>
                <a:gd name="connsiteX0" fmla="*/ 0 w 257494"/>
                <a:gd name="connsiteY0" fmla="*/ 73422 h 73422"/>
                <a:gd name="connsiteX1" fmla="*/ 47625 w 257494"/>
                <a:gd name="connsiteY1" fmla="*/ 68660 h 73422"/>
                <a:gd name="connsiteX2" fmla="*/ 71437 w 257494"/>
                <a:gd name="connsiteY2" fmla="*/ 63897 h 73422"/>
                <a:gd name="connsiteX3" fmla="*/ 100012 w 257494"/>
                <a:gd name="connsiteY3" fmla="*/ 59135 h 73422"/>
                <a:gd name="connsiteX4" fmla="*/ 123825 w 257494"/>
                <a:gd name="connsiteY4" fmla="*/ 44847 h 73422"/>
                <a:gd name="connsiteX5" fmla="*/ 138112 w 257494"/>
                <a:gd name="connsiteY5" fmla="*/ 30560 h 73422"/>
                <a:gd name="connsiteX6" fmla="*/ 152400 w 257494"/>
                <a:gd name="connsiteY6" fmla="*/ 25797 h 73422"/>
                <a:gd name="connsiteX7" fmla="*/ 195262 w 257494"/>
                <a:gd name="connsiteY7" fmla="*/ 11510 h 73422"/>
                <a:gd name="connsiteX8" fmla="*/ 242887 w 257494"/>
                <a:gd name="connsiteY8" fmla="*/ 11510 h 73422"/>
                <a:gd name="connsiteX9" fmla="*/ 247650 w 257494"/>
                <a:gd name="connsiteY9" fmla="*/ 25797 h 73422"/>
                <a:gd name="connsiteX10" fmla="*/ 257175 w 257494"/>
                <a:gd name="connsiteY10" fmla="*/ 49610 h 73422"/>
                <a:gd name="connsiteX11" fmla="*/ 242887 w 257494"/>
                <a:gd name="connsiteY11" fmla="*/ 44847 h 73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7494" h="73422">
                  <a:moveTo>
                    <a:pt x="0" y="73422"/>
                  </a:moveTo>
                  <a:cubicBezTo>
                    <a:pt x="15875" y="71835"/>
                    <a:pt x="31811" y="70769"/>
                    <a:pt x="47625" y="68660"/>
                  </a:cubicBezTo>
                  <a:cubicBezTo>
                    <a:pt x="55649" y="67590"/>
                    <a:pt x="63473" y="65345"/>
                    <a:pt x="71437" y="63897"/>
                  </a:cubicBezTo>
                  <a:cubicBezTo>
                    <a:pt x="80938" y="62170"/>
                    <a:pt x="90487" y="60722"/>
                    <a:pt x="100012" y="59135"/>
                  </a:cubicBezTo>
                  <a:cubicBezTo>
                    <a:pt x="107950" y="54372"/>
                    <a:pt x="116420" y="50401"/>
                    <a:pt x="123825" y="44847"/>
                  </a:cubicBezTo>
                  <a:cubicBezTo>
                    <a:pt x="129213" y="40806"/>
                    <a:pt x="132508" y="34296"/>
                    <a:pt x="138112" y="30560"/>
                  </a:cubicBezTo>
                  <a:cubicBezTo>
                    <a:pt x="142289" y="27775"/>
                    <a:pt x="147910" y="28042"/>
                    <a:pt x="152400" y="25797"/>
                  </a:cubicBezTo>
                  <a:cubicBezTo>
                    <a:pt x="185881" y="9056"/>
                    <a:pt x="142213" y="20351"/>
                    <a:pt x="195262" y="11510"/>
                  </a:cubicBezTo>
                  <a:cubicBezTo>
                    <a:pt x="214113" y="-1057"/>
                    <a:pt x="214248" y="-6389"/>
                    <a:pt x="242887" y="11510"/>
                  </a:cubicBezTo>
                  <a:cubicBezTo>
                    <a:pt x="247144" y="14171"/>
                    <a:pt x="245887" y="21097"/>
                    <a:pt x="247650" y="25797"/>
                  </a:cubicBezTo>
                  <a:cubicBezTo>
                    <a:pt x="250652" y="33802"/>
                    <a:pt x="259249" y="41316"/>
                    <a:pt x="257175" y="49610"/>
                  </a:cubicBezTo>
                  <a:cubicBezTo>
                    <a:pt x="255957" y="54480"/>
                    <a:pt x="242887" y="44847"/>
                    <a:pt x="242887" y="44847"/>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79" name="Freeform 2478"/>
            <p:cNvSpPr/>
            <p:nvPr/>
          </p:nvSpPr>
          <p:spPr>
            <a:xfrm>
              <a:off x="4305300" y="3681281"/>
              <a:ext cx="228600" cy="38232"/>
            </a:xfrm>
            <a:custGeom>
              <a:avLst/>
              <a:gdLst>
                <a:gd name="connsiteX0" fmla="*/ 228600 w 228600"/>
                <a:gd name="connsiteY0" fmla="*/ 38232 h 38232"/>
                <a:gd name="connsiteX1" fmla="*/ 142875 w 228600"/>
                <a:gd name="connsiteY1" fmla="*/ 33469 h 38232"/>
                <a:gd name="connsiteX2" fmla="*/ 123825 w 228600"/>
                <a:gd name="connsiteY2" fmla="*/ 23944 h 38232"/>
                <a:gd name="connsiteX3" fmla="*/ 85725 w 228600"/>
                <a:gd name="connsiteY3" fmla="*/ 14419 h 38232"/>
                <a:gd name="connsiteX4" fmla="*/ 71438 w 228600"/>
                <a:gd name="connsiteY4" fmla="*/ 4894 h 38232"/>
                <a:gd name="connsiteX5" fmla="*/ 0 w 228600"/>
                <a:gd name="connsiteY5" fmla="*/ 132 h 38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8600" h="38232">
                  <a:moveTo>
                    <a:pt x="228600" y="38232"/>
                  </a:moveTo>
                  <a:cubicBezTo>
                    <a:pt x="200025" y="36644"/>
                    <a:pt x="171232" y="37336"/>
                    <a:pt x="142875" y="33469"/>
                  </a:cubicBezTo>
                  <a:cubicBezTo>
                    <a:pt x="135841" y="32510"/>
                    <a:pt x="130560" y="26189"/>
                    <a:pt x="123825" y="23944"/>
                  </a:cubicBezTo>
                  <a:cubicBezTo>
                    <a:pt x="107516" y="18508"/>
                    <a:pt x="99985" y="21549"/>
                    <a:pt x="85725" y="14419"/>
                  </a:cubicBezTo>
                  <a:cubicBezTo>
                    <a:pt x="80606" y="11859"/>
                    <a:pt x="76960" y="6400"/>
                    <a:pt x="71438" y="4894"/>
                  </a:cubicBezTo>
                  <a:cubicBezTo>
                    <a:pt x="48923" y="-1246"/>
                    <a:pt x="23031" y="132"/>
                    <a:pt x="0" y="132"/>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2480" name="Group 2479"/>
            <p:cNvGrpSpPr/>
            <p:nvPr/>
          </p:nvGrpSpPr>
          <p:grpSpPr>
            <a:xfrm>
              <a:off x="4273899" y="3851677"/>
              <a:ext cx="136981" cy="125191"/>
              <a:chOff x="4195407" y="3792530"/>
              <a:chExt cx="170046" cy="208000"/>
            </a:xfrm>
          </p:grpSpPr>
          <p:sp>
            <p:nvSpPr>
              <p:cNvPr id="2529" name="Oval 2528"/>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530" name="Oval 2529"/>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531" name="Oval 2530"/>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481" name="Group 2480"/>
            <p:cNvGrpSpPr/>
            <p:nvPr/>
          </p:nvGrpSpPr>
          <p:grpSpPr>
            <a:xfrm rot="2351319">
              <a:off x="4244203" y="3578822"/>
              <a:ext cx="117967" cy="137434"/>
              <a:chOff x="4237501" y="3382087"/>
              <a:chExt cx="170046" cy="208000"/>
            </a:xfrm>
          </p:grpSpPr>
          <p:sp>
            <p:nvSpPr>
              <p:cNvPr id="2526" name="Oval 2525"/>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527" name="Oval 2526"/>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528" name="Oval 2527"/>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482" name="Group 2481"/>
            <p:cNvGrpSpPr/>
            <p:nvPr/>
          </p:nvGrpSpPr>
          <p:grpSpPr>
            <a:xfrm rot="11218135">
              <a:off x="4750031" y="3755238"/>
              <a:ext cx="117189" cy="143363"/>
              <a:chOff x="4237501" y="3382087"/>
              <a:chExt cx="170046" cy="208000"/>
            </a:xfrm>
          </p:grpSpPr>
          <p:sp>
            <p:nvSpPr>
              <p:cNvPr id="2523" name="Oval 2522"/>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524" name="Oval 2523"/>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525" name="Oval 2524"/>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483" name="Group 2482"/>
            <p:cNvGrpSpPr/>
            <p:nvPr/>
          </p:nvGrpSpPr>
          <p:grpSpPr>
            <a:xfrm rot="5224720">
              <a:off x="4538345" y="3460860"/>
              <a:ext cx="98853" cy="160071"/>
              <a:chOff x="4237501" y="3382087"/>
              <a:chExt cx="170046" cy="208000"/>
            </a:xfrm>
          </p:grpSpPr>
          <p:sp>
            <p:nvSpPr>
              <p:cNvPr id="2520" name="Oval 2519"/>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521" name="Oval 2520"/>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522" name="Oval 2521"/>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484" name="Group 2483"/>
            <p:cNvGrpSpPr/>
            <p:nvPr/>
          </p:nvGrpSpPr>
          <p:grpSpPr>
            <a:xfrm rot="14416668">
              <a:off x="4603042" y="3834310"/>
              <a:ext cx="117189" cy="143363"/>
              <a:chOff x="4237501" y="3382087"/>
              <a:chExt cx="170046" cy="208000"/>
            </a:xfrm>
          </p:grpSpPr>
          <p:sp>
            <p:nvSpPr>
              <p:cNvPr id="2517" name="Oval 2516"/>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518" name="Oval 2517"/>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519" name="Oval 2518"/>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485" name="Group 2484"/>
            <p:cNvGrpSpPr/>
            <p:nvPr/>
          </p:nvGrpSpPr>
          <p:grpSpPr>
            <a:xfrm rot="3034340">
              <a:off x="4640381" y="3672804"/>
              <a:ext cx="117189" cy="143363"/>
              <a:chOff x="4237501" y="3382087"/>
              <a:chExt cx="170046" cy="208000"/>
            </a:xfrm>
          </p:grpSpPr>
          <p:sp>
            <p:nvSpPr>
              <p:cNvPr id="2514" name="Oval 2513"/>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515" name="Oval 2514"/>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516" name="Oval 2515"/>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486" name="Group 2485"/>
            <p:cNvGrpSpPr/>
            <p:nvPr/>
          </p:nvGrpSpPr>
          <p:grpSpPr>
            <a:xfrm rot="13916013">
              <a:off x="4398206" y="3909923"/>
              <a:ext cx="136981" cy="125191"/>
              <a:chOff x="4195407" y="3792530"/>
              <a:chExt cx="170046" cy="208000"/>
            </a:xfrm>
          </p:grpSpPr>
          <p:sp>
            <p:nvSpPr>
              <p:cNvPr id="2511" name="Oval 2510"/>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512" name="Oval 2511"/>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513" name="Oval 2512"/>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487" name="Group 2486"/>
            <p:cNvGrpSpPr/>
            <p:nvPr/>
          </p:nvGrpSpPr>
          <p:grpSpPr>
            <a:xfrm rot="4035087">
              <a:off x="4360198" y="3785574"/>
              <a:ext cx="136981" cy="125191"/>
              <a:chOff x="4195407" y="3792530"/>
              <a:chExt cx="170046" cy="208000"/>
            </a:xfrm>
          </p:grpSpPr>
          <p:sp>
            <p:nvSpPr>
              <p:cNvPr id="2508" name="Oval 2507"/>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509" name="Oval 2508"/>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510" name="Oval 2509"/>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488" name="Group 2487"/>
            <p:cNvGrpSpPr/>
            <p:nvPr/>
          </p:nvGrpSpPr>
          <p:grpSpPr>
            <a:xfrm rot="14498781">
              <a:off x="4314601" y="3697106"/>
              <a:ext cx="117967" cy="137434"/>
              <a:chOff x="4237501" y="3382087"/>
              <a:chExt cx="170046" cy="208000"/>
            </a:xfrm>
          </p:grpSpPr>
          <p:sp>
            <p:nvSpPr>
              <p:cNvPr id="2505" name="Oval 2504"/>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506" name="Oval 2505"/>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507" name="Oval 2506"/>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489" name="Group 2488"/>
            <p:cNvGrpSpPr/>
            <p:nvPr/>
          </p:nvGrpSpPr>
          <p:grpSpPr>
            <a:xfrm rot="5965306">
              <a:off x="4390375" y="3582974"/>
              <a:ext cx="117967" cy="137434"/>
              <a:chOff x="4237501" y="3382087"/>
              <a:chExt cx="170046" cy="208000"/>
            </a:xfrm>
          </p:grpSpPr>
          <p:sp>
            <p:nvSpPr>
              <p:cNvPr id="2502" name="Oval 2501"/>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503" name="Oval 2502"/>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504" name="Oval 2503"/>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490" name="Group 2489"/>
            <p:cNvGrpSpPr/>
            <p:nvPr/>
          </p:nvGrpSpPr>
          <p:grpSpPr>
            <a:xfrm rot="13916013">
              <a:off x="4478082" y="3738319"/>
              <a:ext cx="136981" cy="125191"/>
              <a:chOff x="4195407" y="3792530"/>
              <a:chExt cx="170046" cy="208000"/>
            </a:xfrm>
          </p:grpSpPr>
          <p:sp>
            <p:nvSpPr>
              <p:cNvPr id="2499" name="Oval 2498"/>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500" name="Oval 2499"/>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501" name="Oval 2500"/>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491" name="Group 2490"/>
            <p:cNvGrpSpPr/>
            <p:nvPr/>
          </p:nvGrpSpPr>
          <p:grpSpPr>
            <a:xfrm rot="5665875">
              <a:off x="4511476" y="3579815"/>
              <a:ext cx="136981" cy="125191"/>
              <a:chOff x="4195407" y="3792530"/>
              <a:chExt cx="170046" cy="208000"/>
            </a:xfrm>
          </p:grpSpPr>
          <p:sp>
            <p:nvSpPr>
              <p:cNvPr id="2496" name="Oval 2495"/>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97" name="Oval 2496"/>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98" name="Oval 2497"/>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2492" name="Oval 2491"/>
            <p:cNvSpPr/>
            <p:nvPr/>
          </p:nvSpPr>
          <p:spPr>
            <a:xfrm>
              <a:off x="4328308" y="3629438"/>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93" name="Oval 2492"/>
            <p:cNvSpPr/>
            <p:nvPr/>
          </p:nvSpPr>
          <p:spPr>
            <a:xfrm>
              <a:off x="4756938" y="3781838"/>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94" name="Oval 2493"/>
            <p:cNvSpPr/>
            <p:nvPr/>
          </p:nvSpPr>
          <p:spPr>
            <a:xfrm>
              <a:off x="4371177" y="3924712"/>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95" name="Oval 2494"/>
            <p:cNvSpPr/>
            <p:nvPr/>
          </p:nvSpPr>
          <p:spPr>
            <a:xfrm>
              <a:off x="4552380" y="3601322"/>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362" name="Group 2361"/>
          <p:cNvGrpSpPr/>
          <p:nvPr/>
        </p:nvGrpSpPr>
        <p:grpSpPr>
          <a:xfrm>
            <a:off x="8944023" y="2678977"/>
            <a:ext cx="623017" cy="619091"/>
            <a:chOff x="4244203" y="3491469"/>
            <a:chExt cx="623017" cy="619091"/>
          </a:xfrm>
        </p:grpSpPr>
        <p:sp>
          <p:nvSpPr>
            <p:cNvPr id="2420" name="Freeform 2419"/>
            <p:cNvSpPr/>
            <p:nvPr/>
          </p:nvSpPr>
          <p:spPr>
            <a:xfrm>
              <a:off x="4533900" y="3557009"/>
              <a:ext cx="45719" cy="553551"/>
            </a:xfrm>
            <a:custGeom>
              <a:avLst/>
              <a:gdLst>
                <a:gd name="connsiteX0" fmla="*/ 9525 w 52388"/>
                <a:gd name="connsiteY0" fmla="*/ 848304 h 848304"/>
                <a:gd name="connsiteX1" fmla="*/ 33338 w 52388"/>
                <a:gd name="connsiteY1" fmla="*/ 824491 h 848304"/>
                <a:gd name="connsiteX2" fmla="*/ 38100 w 52388"/>
                <a:gd name="connsiteY2" fmla="*/ 795916 h 848304"/>
                <a:gd name="connsiteX3" fmla="*/ 47625 w 52388"/>
                <a:gd name="connsiteY3" fmla="*/ 762579 h 848304"/>
                <a:gd name="connsiteX4" fmla="*/ 52388 w 52388"/>
                <a:gd name="connsiteY4" fmla="*/ 743529 h 848304"/>
                <a:gd name="connsiteX5" fmla="*/ 47625 w 52388"/>
                <a:gd name="connsiteY5" fmla="*/ 629229 h 848304"/>
                <a:gd name="connsiteX6" fmla="*/ 38100 w 52388"/>
                <a:gd name="connsiteY6" fmla="*/ 610179 h 848304"/>
                <a:gd name="connsiteX7" fmla="*/ 33338 w 52388"/>
                <a:gd name="connsiteY7" fmla="*/ 572079 h 848304"/>
                <a:gd name="connsiteX8" fmla="*/ 23813 w 52388"/>
                <a:gd name="connsiteY8" fmla="*/ 500641 h 848304"/>
                <a:gd name="connsiteX9" fmla="*/ 14288 w 52388"/>
                <a:gd name="connsiteY9" fmla="*/ 376816 h 848304"/>
                <a:gd name="connsiteX10" fmla="*/ 9525 w 52388"/>
                <a:gd name="connsiteY10" fmla="*/ 348241 h 848304"/>
                <a:gd name="connsiteX11" fmla="*/ 4763 w 52388"/>
                <a:gd name="connsiteY11" fmla="*/ 333954 h 848304"/>
                <a:gd name="connsiteX12" fmla="*/ 0 w 52388"/>
                <a:gd name="connsiteY12" fmla="*/ 314904 h 848304"/>
                <a:gd name="connsiteX13" fmla="*/ 4763 w 52388"/>
                <a:gd name="connsiteY13" fmla="*/ 176791 h 848304"/>
                <a:gd name="connsiteX14" fmla="*/ 19050 w 52388"/>
                <a:gd name="connsiteY14" fmla="*/ 129166 h 848304"/>
                <a:gd name="connsiteX15" fmla="*/ 28575 w 52388"/>
                <a:gd name="connsiteY15" fmla="*/ 91066 h 848304"/>
                <a:gd name="connsiteX16" fmla="*/ 23813 w 52388"/>
                <a:gd name="connsiteY16" fmla="*/ 24391 h 848304"/>
                <a:gd name="connsiteX17" fmla="*/ 19050 w 52388"/>
                <a:gd name="connsiteY17" fmla="*/ 579 h 848304"/>
                <a:gd name="connsiteX18" fmla="*/ 4763 w 52388"/>
                <a:gd name="connsiteY18" fmla="*/ 10104 h 848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2388" h="848304">
                  <a:moveTo>
                    <a:pt x="9525" y="848304"/>
                  </a:moveTo>
                  <a:cubicBezTo>
                    <a:pt x="17463" y="840366"/>
                    <a:pt x="27963" y="834346"/>
                    <a:pt x="33338" y="824491"/>
                  </a:cubicBezTo>
                  <a:cubicBezTo>
                    <a:pt x="37962" y="816014"/>
                    <a:pt x="35929" y="805325"/>
                    <a:pt x="38100" y="795916"/>
                  </a:cubicBezTo>
                  <a:cubicBezTo>
                    <a:pt x="40699" y="784655"/>
                    <a:pt x="44584" y="773729"/>
                    <a:pt x="47625" y="762579"/>
                  </a:cubicBezTo>
                  <a:cubicBezTo>
                    <a:pt x="49347" y="756264"/>
                    <a:pt x="50800" y="749879"/>
                    <a:pt x="52388" y="743529"/>
                  </a:cubicBezTo>
                  <a:cubicBezTo>
                    <a:pt x="50800" y="705429"/>
                    <a:pt x="51688" y="667145"/>
                    <a:pt x="47625" y="629229"/>
                  </a:cubicBezTo>
                  <a:cubicBezTo>
                    <a:pt x="46869" y="622170"/>
                    <a:pt x="39822" y="617067"/>
                    <a:pt x="38100" y="610179"/>
                  </a:cubicBezTo>
                  <a:cubicBezTo>
                    <a:pt x="34996" y="597762"/>
                    <a:pt x="35030" y="584766"/>
                    <a:pt x="33338" y="572079"/>
                  </a:cubicBezTo>
                  <a:cubicBezTo>
                    <a:pt x="20193" y="473491"/>
                    <a:pt x="37460" y="609829"/>
                    <a:pt x="23813" y="500641"/>
                  </a:cubicBezTo>
                  <a:cubicBezTo>
                    <a:pt x="20508" y="444463"/>
                    <a:pt x="20811" y="425737"/>
                    <a:pt x="14288" y="376816"/>
                  </a:cubicBezTo>
                  <a:cubicBezTo>
                    <a:pt x="13012" y="367244"/>
                    <a:pt x="11620" y="357667"/>
                    <a:pt x="9525" y="348241"/>
                  </a:cubicBezTo>
                  <a:cubicBezTo>
                    <a:pt x="8436" y="343341"/>
                    <a:pt x="6142" y="338781"/>
                    <a:pt x="4763" y="333954"/>
                  </a:cubicBezTo>
                  <a:cubicBezTo>
                    <a:pt x="2965" y="327660"/>
                    <a:pt x="1588" y="321254"/>
                    <a:pt x="0" y="314904"/>
                  </a:cubicBezTo>
                  <a:cubicBezTo>
                    <a:pt x="1588" y="268866"/>
                    <a:pt x="1976" y="222772"/>
                    <a:pt x="4763" y="176791"/>
                  </a:cubicBezTo>
                  <a:cubicBezTo>
                    <a:pt x="5296" y="167991"/>
                    <a:pt x="17677" y="133286"/>
                    <a:pt x="19050" y="129166"/>
                  </a:cubicBezTo>
                  <a:cubicBezTo>
                    <a:pt x="26374" y="107195"/>
                    <a:pt x="22827" y="119810"/>
                    <a:pt x="28575" y="91066"/>
                  </a:cubicBezTo>
                  <a:cubicBezTo>
                    <a:pt x="26988" y="68841"/>
                    <a:pt x="26146" y="46550"/>
                    <a:pt x="23813" y="24391"/>
                  </a:cubicBezTo>
                  <a:cubicBezTo>
                    <a:pt x="22966" y="16341"/>
                    <a:pt x="25526" y="5436"/>
                    <a:pt x="19050" y="579"/>
                  </a:cubicBezTo>
                  <a:cubicBezTo>
                    <a:pt x="14471" y="-2855"/>
                    <a:pt x="4763" y="10104"/>
                    <a:pt x="4763" y="10104"/>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21" name="Freeform 2420"/>
            <p:cNvSpPr/>
            <p:nvPr/>
          </p:nvSpPr>
          <p:spPr>
            <a:xfrm>
              <a:off x="4371973" y="3852788"/>
              <a:ext cx="199743" cy="45719"/>
            </a:xfrm>
            <a:custGeom>
              <a:avLst/>
              <a:gdLst>
                <a:gd name="connsiteX0" fmla="*/ 171450 w 171450"/>
                <a:gd name="connsiteY0" fmla="*/ 57219 h 57219"/>
                <a:gd name="connsiteX1" fmla="*/ 114300 w 171450"/>
                <a:gd name="connsiteY1" fmla="*/ 52457 h 57219"/>
                <a:gd name="connsiteX2" fmla="*/ 100012 w 171450"/>
                <a:gd name="connsiteY2" fmla="*/ 47694 h 57219"/>
                <a:gd name="connsiteX3" fmla="*/ 71437 w 171450"/>
                <a:gd name="connsiteY3" fmla="*/ 28644 h 57219"/>
                <a:gd name="connsiteX4" fmla="*/ 61912 w 171450"/>
                <a:gd name="connsiteY4" fmla="*/ 14357 h 57219"/>
                <a:gd name="connsiteX5" fmla="*/ 42862 w 171450"/>
                <a:gd name="connsiteY5" fmla="*/ 9594 h 57219"/>
                <a:gd name="connsiteX6" fmla="*/ 0 w 171450"/>
                <a:gd name="connsiteY6" fmla="*/ 69 h 57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450" h="57219">
                  <a:moveTo>
                    <a:pt x="171450" y="57219"/>
                  </a:moveTo>
                  <a:cubicBezTo>
                    <a:pt x="152400" y="55632"/>
                    <a:pt x="133248" y="54983"/>
                    <a:pt x="114300" y="52457"/>
                  </a:cubicBezTo>
                  <a:cubicBezTo>
                    <a:pt x="109324" y="51793"/>
                    <a:pt x="104189" y="50479"/>
                    <a:pt x="100012" y="47694"/>
                  </a:cubicBezTo>
                  <a:cubicBezTo>
                    <a:pt x="64337" y="23911"/>
                    <a:pt x="105411" y="39969"/>
                    <a:pt x="71437" y="28644"/>
                  </a:cubicBezTo>
                  <a:cubicBezTo>
                    <a:pt x="68262" y="23882"/>
                    <a:pt x="66674" y="17532"/>
                    <a:pt x="61912" y="14357"/>
                  </a:cubicBezTo>
                  <a:cubicBezTo>
                    <a:pt x="56466" y="10726"/>
                    <a:pt x="49131" y="11475"/>
                    <a:pt x="42862" y="9594"/>
                  </a:cubicBezTo>
                  <a:cubicBezTo>
                    <a:pt x="6093" y="-1437"/>
                    <a:pt x="26071" y="69"/>
                    <a:pt x="0" y="69"/>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22" name="Freeform 2421"/>
            <p:cNvSpPr/>
            <p:nvPr/>
          </p:nvSpPr>
          <p:spPr>
            <a:xfrm>
              <a:off x="4538663" y="3793728"/>
              <a:ext cx="257494" cy="73422"/>
            </a:xfrm>
            <a:custGeom>
              <a:avLst/>
              <a:gdLst>
                <a:gd name="connsiteX0" fmla="*/ 0 w 257494"/>
                <a:gd name="connsiteY0" fmla="*/ 73422 h 73422"/>
                <a:gd name="connsiteX1" fmla="*/ 47625 w 257494"/>
                <a:gd name="connsiteY1" fmla="*/ 68660 h 73422"/>
                <a:gd name="connsiteX2" fmla="*/ 71437 w 257494"/>
                <a:gd name="connsiteY2" fmla="*/ 63897 h 73422"/>
                <a:gd name="connsiteX3" fmla="*/ 100012 w 257494"/>
                <a:gd name="connsiteY3" fmla="*/ 59135 h 73422"/>
                <a:gd name="connsiteX4" fmla="*/ 123825 w 257494"/>
                <a:gd name="connsiteY4" fmla="*/ 44847 h 73422"/>
                <a:gd name="connsiteX5" fmla="*/ 138112 w 257494"/>
                <a:gd name="connsiteY5" fmla="*/ 30560 h 73422"/>
                <a:gd name="connsiteX6" fmla="*/ 152400 w 257494"/>
                <a:gd name="connsiteY6" fmla="*/ 25797 h 73422"/>
                <a:gd name="connsiteX7" fmla="*/ 195262 w 257494"/>
                <a:gd name="connsiteY7" fmla="*/ 11510 h 73422"/>
                <a:gd name="connsiteX8" fmla="*/ 242887 w 257494"/>
                <a:gd name="connsiteY8" fmla="*/ 11510 h 73422"/>
                <a:gd name="connsiteX9" fmla="*/ 247650 w 257494"/>
                <a:gd name="connsiteY9" fmla="*/ 25797 h 73422"/>
                <a:gd name="connsiteX10" fmla="*/ 257175 w 257494"/>
                <a:gd name="connsiteY10" fmla="*/ 49610 h 73422"/>
                <a:gd name="connsiteX11" fmla="*/ 242887 w 257494"/>
                <a:gd name="connsiteY11" fmla="*/ 44847 h 73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7494" h="73422">
                  <a:moveTo>
                    <a:pt x="0" y="73422"/>
                  </a:moveTo>
                  <a:cubicBezTo>
                    <a:pt x="15875" y="71835"/>
                    <a:pt x="31811" y="70769"/>
                    <a:pt x="47625" y="68660"/>
                  </a:cubicBezTo>
                  <a:cubicBezTo>
                    <a:pt x="55649" y="67590"/>
                    <a:pt x="63473" y="65345"/>
                    <a:pt x="71437" y="63897"/>
                  </a:cubicBezTo>
                  <a:cubicBezTo>
                    <a:pt x="80938" y="62170"/>
                    <a:pt x="90487" y="60722"/>
                    <a:pt x="100012" y="59135"/>
                  </a:cubicBezTo>
                  <a:cubicBezTo>
                    <a:pt x="107950" y="54372"/>
                    <a:pt x="116420" y="50401"/>
                    <a:pt x="123825" y="44847"/>
                  </a:cubicBezTo>
                  <a:cubicBezTo>
                    <a:pt x="129213" y="40806"/>
                    <a:pt x="132508" y="34296"/>
                    <a:pt x="138112" y="30560"/>
                  </a:cubicBezTo>
                  <a:cubicBezTo>
                    <a:pt x="142289" y="27775"/>
                    <a:pt x="147910" y="28042"/>
                    <a:pt x="152400" y="25797"/>
                  </a:cubicBezTo>
                  <a:cubicBezTo>
                    <a:pt x="185881" y="9056"/>
                    <a:pt x="142213" y="20351"/>
                    <a:pt x="195262" y="11510"/>
                  </a:cubicBezTo>
                  <a:cubicBezTo>
                    <a:pt x="214113" y="-1057"/>
                    <a:pt x="214248" y="-6389"/>
                    <a:pt x="242887" y="11510"/>
                  </a:cubicBezTo>
                  <a:cubicBezTo>
                    <a:pt x="247144" y="14171"/>
                    <a:pt x="245887" y="21097"/>
                    <a:pt x="247650" y="25797"/>
                  </a:cubicBezTo>
                  <a:cubicBezTo>
                    <a:pt x="250652" y="33802"/>
                    <a:pt x="259249" y="41316"/>
                    <a:pt x="257175" y="49610"/>
                  </a:cubicBezTo>
                  <a:cubicBezTo>
                    <a:pt x="255957" y="54480"/>
                    <a:pt x="242887" y="44847"/>
                    <a:pt x="242887" y="44847"/>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23" name="Freeform 2422"/>
            <p:cNvSpPr/>
            <p:nvPr/>
          </p:nvSpPr>
          <p:spPr>
            <a:xfrm>
              <a:off x="4305300" y="3681281"/>
              <a:ext cx="228600" cy="38232"/>
            </a:xfrm>
            <a:custGeom>
              <a:avLst/>
              <a:gdLst>
                <a:gd name="connsiteX0" fmla="*/ 228600 w 228600"/>
                <a:gd name="connsiteY0" fmla="*/ 38232 h 38232"/>
                <a:gd name="connsiteX1" fmla="*/ 142875 w 228600"/>
                <a:gd name="connsiteY1" fmla="*/ 33469 h 38232"/>
                <a:gd name="connsiteX2" fmla="*/ 123825 w 228600"/>
                <a:gd name="connsiteY2" fmla="*/ 23944 h 38232"/>
                <a:gd name="connsiteX3" fmla="*/ 85725 w 228600"/>
                <a:gd name="connsiteY3" fmla="*/ 14419 h 38232"/>
                <a:gd name="connsiteX4" fmla="*/ 71438 w 228600"/>
                <a:gd name="connsiteY4" fmla="*/ 4894 h 38232"/>
                <a:gd name="connsiteX5" fmla="*/ 0 w 228600"/>
                <a:gd name="connsiteY5" fmla="*/ 132 h 38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8600" h="38232">
                  <a:moveTo>
                    <a:pt x="228600" y="38232"/>
                  </a:moveTo>
                  <a:cubicBezTo>
                    <a:pt x="200025" y="36644"/>
                    <a:pt x="171232" y="37336"/>
                    <a:pt x="142875" y="33469"/>
                  </a:cubicBezTo>
                  <a:cubicBezTo>
                    <a:pt x="135841" y="32510"/>
                    <a:pt x="130560" y="26189"/>
                    <a:pt x="123825" y="23944"/>
                  </a:cubicBezTo>
                  <a:cubicBezTo>
                    <a:pt x="107516" y="18508"/>
                    <a:pt x="99985" y="21549"/>
                    <a:pt x="85725" y="14419"/>
                  </a:cubicBezTo>
                  <a:cubicBezTo>
                    <a:pt x="80606" y="11859"/>
                    <a:pt x="76960" y="6400"/>
                    <a:pt x="71438" y="4894"/>
                  </a:cubicBezTo>
                  <a:cubicBezTo>
                    <a:pt x="48923" y="-1246"/>
                    <a:pt x="23031" y="132"/>
                    <a:pt x="0" y="132"/>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2424" name="Group 2423"/>
            <p:cNvGrpSpPr/>
            <p:nvPr/>
          </p:nvGrpSpPr>
          <p:grpSpPr>
            <a:xfrm>
              <a:off x="4273899" y="3851677"/>
              <a:ext cx="136981" cy="125191"/>
              <a:chOff x="4195407" y="3792530"/>
              <a:chExt cx="170046" cy="208000"/>
            </a:xfrm>
          </p:grpSpPr>
          <p:sp>
            <p:nvSpPr>
              <p:cNvPr id="2473" name="Oval 2472"/>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74" name="Oval 2473"/>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75" name="Oval 2474"/>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425" name="Group 2424"/>
            <p:cNvGrpSpPr/>
            <p:nvPr/>
          </p:nvGrpSpPr>
          <p:grpSpPr>
            <a:xfrm rot="2351319">
              <a:off x="4244203" y="3578822"/>
              <a:ext cx="117967" cy="137434"/>
              <a:chOff x="4237501" y="3382087"/>
              <a:chExt cx="170046" cy="208000"/>
            </a:xfrm>
          </p:grpSpPr>
          <p:sp>
            <p:nvSpPr>
              <p:cNvPr id="2470" name="Oval 2469"/>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71" name="Oval 2470"/>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72" name="Oval 2471"/>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426" name="Group 2425"/>
            <p:cNvGrpSpPr/>
            <p:nvPr/>
          </p:nvGrpSpPr>
          <p:grpSpPr>
            <a:xfrm rot="11218135">
              <a:off x="4750031" y="3755238"/>
              <a:ext cx="117189" cy="143363"/>
              <a:chOff x="4237501" y="3382087"/>
              <a:chExt cx="170046" cy="208000"/>
            </a:xfrm>
          </p:grpSpPr>
          <p:sp>
            <p:nvSpPr>
              <p:cNvPr id="2467" name="Oval 2466"/>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68" name="Oval 2467"/>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69" name="Oval 2468"/>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427" name="Group 2426"/>
            <p:cNvGrpSpPr/>
            <p:nvPr/>
          </p:nvGrpSpPr>
          <p:grpSpPr>
            <a:xfrm rot="5224720">
              <a:off x="4538345" y="3460860"/>
              <a:ext cx="98853" cy="160071"/>
              <a:chOff x="4237501" y="3382087"/>
              <a:chExt cx="170046" cy="208000"/>
            </a:xfrm>
          </p:grpSpPr>
          <p:sp>
            <p:nvSpPr>
              <p:cNvPr id="2464" name="Oval 2463"/>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65" name="Oval 2464"/>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66" name="Oval 2465"/>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428" name="Group 2427"/>
            <p:cNvGrpSpPr/>
            <p:nvPr/>
          </p:nvGrpSpPr>
          <p:grpSpPr>
            <a:xfrm rot="14416668">
              <a:off x="4603042" y="3834310"/>
              <a:ext cx="117189" cy="143363"/>
              <a:chOff x="4237501" y="3382087"/>
              <a:chExt cx="170046" cy="208000"/>
            </a:xfrm>
          </p:grpSpPr>
          <p:sp>
            <p:nvSpPr>
              <p:cNvPr id="2461" name="Oval 2460"/>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62" name="Oval 2461"/>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63" name="Oval 2462"/>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429" name="Group 2428"/>
            <p:cNvGrpSpPr/>
            <p:nvPr/>
          </p:nvGrpSpPr>
          <p:grpSpPr>
            <a:xfrm rot="3034340">
              <a:off x="4640381" y="3672804"/>
              <a:ext cx="117189" cy="143363"/>
              <a:chOff x="4237501" y="3382087"/>
              <a:chExt cx="170046" cy="208000"/>
            </a:xfrm>
          </p:grpSpPr>
          <p:sp>
            <p:nvSpPr>
              <p:cNvPr id="2458" name="Oval 2457"/>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59" name="Oval 2458"/>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60" name="Oval 2459"/>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430" name="Group 2429"/>
            <p:cNvGrpSpPr/>
            <p:nvPr/>
          </p:nvGrpSpPr>
          <p:grpSpPr>
            <a:xfrm rot="13916013">
              <a:off x="4398206" y="3909923"/>
              <a:ext cx="136981" cy="125191"/>
              <a:chOff x="4195407" y="3792530"/>
              <a:chExt cx="170046" cy="208000"/>
            </a:xfrm>
          </p:grpSpPr>
          <p:sp>
            <p:nvSpPr>
              <p:cNvPr id="2455" name="Oval 2454"/>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56" name="Oval 2455"/>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57" name="Oval 2456"/>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431" name="Group 2430"/>
            <p:cNvGrpSpPr/>
            <p:nvPr/>
          </p:nvGrpSpPr>
          <p:grpSpPr>
            <a:xfrm rot="4035087">
              <a:off x="4360198" y="3785574"/>
              <a:ext cx="136981" cy="125191"/>
              <a:chOff x="4195407" y="3792530"/>
              <a:chExt cx="170046" cy="208000"/>
            </a:xfrm>
          </p:grpSpPr>
          <p:sp>
            <p:nvSpPr>
              <p:cNvPr id="2452" name="Oval 2451"/>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53" name="Oval 2452"/>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54" name="Oval 2453"/>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432" name="Group 2431"/>
            <p:cNvGrpSpPr/>
            <p:nvPr/>
          </p:nvGrpSpPr>
          <p:grpSpPr>
            <a:xfrm rot="14498781">
              <a:off x="4314601" y="3697106"/>
              <a:ext cx="117967" cy="137434"/>
              <a:chOff x="4237501" y="3382087"/>
              <a:chExt cx="170046" cy="208000"/>
            </a:xfrm>
          </p:grpSpPr>
          <p:sp>
            <p:nvSpPr>
              <p:cNvPr id="2449" name="Oval 2448"/>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50" name="Oval 2449"/>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51" name="Oval 2450"/>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433" name="Group 2432"/>
            <p:cNvGrpSpPr/>
            <p:nvPr/>
          </p:nvGrpSpPr>
          <p:grpSpPr>
            <a:xfrm rot="5965306">
              <a:off x="4390375" y="3582974"/>
              <a:ext cx="117967" cy="137434"/>
              <a:chOff x="4237501" y="3382087"/>
              <a:chExt cx="170046" cy="208000"/>
            </a:xfrm>
          </p:grpSpPr>
          <p:sp>
            <p:nvSpPr>
              <p:cNvPr id="2446" name="Oval 2445"/>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47" name="Oval 2446"/>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48" name="Oval 2447"/>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434" name="Group 2433"/>
            <p:cNvGrpSpPr/>
            <p:nvPr/>
          </p:nvGrpSpPr>
          <p:grpSpPr>
            <a:xfrm rot="13916013">
              <a:off x="4478082" y="3738319"/>
              <a:ext cx="136981" cy="125191"/>
              <a:chOff x="4195407" y="3792530"/>
              <a:chExt cx="170046" cy="208000"/>
            </a:xfrm>
          </p:grpSpPr>
          <p:sp>
            <p:nvSpPr>
              <p:cNvPr id="2443" name="Oval 2442"/>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44" name="Oval 2443"/>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45" name="Oval 2444"/>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435" name="Group 2434"/>
            <p:cNvGrpSpPr/>
            <p:nvPr/>
          </p:nvGrpSpPr>
          <p:grpSpPr>
            <a:xfrm rot="5665875">
              <a:off x="4511476" y="3579815"/>
              <a:ext cx="136981" cy="125191"/>
              <a:chOff x="4195407" y="3792530"/>
              <a:chExt cx="170046" cy="208000"/>
            </a:xfrm>
          </p:grpSpPr>
          <p:sp>
            <p:nvSpPr>
              <p:cNvPr id="2440" name="Oval 2439"/>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41" name="Oval 2440"/>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42" name="Oval 2441"/>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2436" name="Oval 2435"/>
            <p:cNvSpPr/>
            <p:nvPr/>
          </p:nvSpPr>
          <p:spPr>
            <a:xfrm>
              <a:off x="4328308" y="3629438"/>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37" name="Oval 2436"/>
            <p:cNvSpPr/>
            <p:nvPr/>
          </p:nvSpPr>
          <p:spPr>
            <a:xfrm>
              <a:off x="4756938" y="3781838"/>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38" name="Oval 2437"/>
            <p:cNvSpPr/>
            <p:nvPr/>
          </p:nvSpPr>
          <p:spPr>
            <a:xfrm>
              <a:off x="4371177" y="3924712"/>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39" name="Oval 2438"/>
            <p:cNvSpPr/>
            <p:nvPr/>
          </p:nvSpPr>
          <p:spPr>
            <a:xfrm>
              <a:off x="4552380" y="3601322"/>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363" name="Group 2362"/>
          <p:cNvGrpSpPr/>
          <p:nvPr/>
        </p:nvGrpSpPr>
        <p:grpSpPr>
          <a:xfrm>
            <a:off x="9200395" y="2491923"/>
            <a:ext cx="623017" cy="619091"/>
            <a:chOff x="4244203" y="3491469"/>
            <a:chExt cx="623017" cy="619091"/>
          </a:xfrm>
        </p:grpSpPr>
        <p:sp>
          <p:nvSpPr>
            <p:cNvPr id="2364" name="Freeform 2363"/>
            <p:cNvSpPr/>
            <p:nvPr/>
          </p:nvSpPr>
          <p:spPr>
            <a:xfrm>
              <a:off x="4533900" y="3557009"/>
              <a:ext cx="45719" cy="553551"/>
            </a:xfrm>
            <a:custGeom>
              <a:avLst/>
              <a:gdLst>
                <a:gd name="connsiteX0" fmla="*/ 9525 w 52388"/>
                <a:gd name="connsiteY0" fmla="*/ 848304 h 848304"/>
                <a:gd name="connsiteX1" fmla="*/ 33338 w 52388"/>
                <a:gd name="connsiteY1" fmla="*/ 824491 h 848304"/>
                <a:gd name="connsiteX2" fmla="*/ 38100 w 52388"/>
                <a:gd name="connsiteY2" fmla="*/ 795916 h 848304"/>
                <a:gd name="connsiteX3" fmla="*/ 47625 w 52388"/>
                <a:gd name="connsiteY3" fmla="*/ 762579 h 848304"/>
                <a:gd name="connsiteX4" fmla="*/ 52388 w 52388"/>
                <a:gd name="connsiteY4" fmla="*/ 743529 h 848304"/>
                <a:gd name="connsiteX5" fmla="*/ 47625 w 52388"/>
                <a:gd name="connsiteY5" fmla="*/ 629229 h 848304"/>
                <a:gd name="connsiteX6" fmla="*/ 38100 w 52388"/>
                <a:gd name="connsiteY6" fmla="*/ 610179 h 848304"/>
                <a:gd name="connsiteX7" fmla="*/ 33338 w 52388"/>
                <a:gd name="connsiteY7" fmla="*/ 572079 h 848304"/>
                <a:gd name="connsiteX8" fmla="*/ 23813 w 52388"/>
                <a:gd name="connsiteY8" fmla="*/ 500641 h 848304"/>
                <a:gd name="connsiteX9" fmla="*/ 14288 w 52388"/>
                <a:gd name="connsiteY9" fmla="*/ 376816 h 848304"/>
                <a:gd name="connsiteX10" fmla="*/ 9525 w 52388"/>
                <a:gd name="connsiteY10" fmla="*/ 348241 h 848304"/>
                <a:gd name="connsiteX11" fmla="*/ 4763 w 52388"/>
                <a:gd name="connsiteY11" fmla="*/ 333954 h 848304"/>
                <a:gd name="connsiteX12" fmla="*/ 0 w 52388"/>
                <a:gd name="connsiteY12" fmla="*/ 314904 h 848304"/>
                <a:gd name="connsiteX13" fmla="*/ 4763 w 52388"/>
                <a:gd name="connsiteY13" fmla="*/ 176791 h 848304"/>
                <a:gd name="connsiteX14" fmla="*/ 19050 w 52388"/>
                <a:gd name="connsiteY14" fmla="*/ 129166 h 848304"/>
                <a:gd name="connsiteX15" fmla="*/ 28575 w 52388"/>
                <a:gd name="connsiteY15" fmla="*/ 91066 h 848304"/>
                <a:gd name="connsiteX16" fmla="*/ 23813 w 52388"/>
                <a:gd name="connsiteY16" fmla="*/ 24391 h 848304"/>
                <a:gd name="connsiteX17" fmla="*/ 19050 w 52388"/>
                <a:gd name="connsiteY17" fmla="*/ 579 h 848304"/>
                <a:gd name="connsiteX18" fmla="*/ 4763 w 52388"/>
                <a:gd name="connsiteY18" fmla="*/ 10104 h 848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2388" h="848304">
                  <a:moveTo>
                    <a:pt x="9525" y="848304"/>
                  </a:moveTo>
                  <a:cubicBezTo>
                    <a:pt x="17463" y="840366"/>
                    <a:pt x="27963" y="834346"/>
                    <a:pt x="33338" y="824491"/>
                  </a:cubicBezTo>
                  <a:cubicBezTo>
                    <a:pt x="37962" y="816014"/>
                    <a:pt x="35929" y="805325"/>
                    <a:pt x="38100" y="795916"/>
                  </a:cubicBezTo>
                  <a:cubicBezTo>
                    <a:pt x="40699" y="784655"/>
                    <a:pt x="44584" y="773729"/>
                    <a:pt x="47625" y="762579"/>
                  </a:cubicBezTo>
                  <a:cubicBezTo>
                    <a:pt x="49347" y="756264"/>
                    <a:pt x="50800" y="749879"/>
                    <a:pt x="52388" y="743529"/>
                  </a:cubicBezTo>
                  <a:cubicBezTo>
                    <a:pt x="50800" y="705429"/>
                    <a:pt x="51688" y="667145"/>
                    <a:pt x="47625" y="629229"/>
                  </a:cubicBezTo>
                  <a:cubicBezTo>
                    <a:pt x="46869" y="622170"/>
                    <a:pt x="39822" y="617067"/>
                    <a:pt x="38100" y="610179"/>
                  </a:cubicBezTo>
                  <a:cubicBezTo>
                    <a:pt x="34996" y="597762"/>
                    <a:pt x="35030" y="584766"/>
                    <a:pt x="33338" y="572079"/>
                  </a:cubicBezTo>
                  <a:cubicBezTo>
                    <a:pt x="20193" y="473491"/>
                    <a:pt x="37460" y="609829"/>
                    <a:pt x="23813" y="500641"/>
                  </a:cubicBezTo>
                  <a:cubicBezTo>
                    <a:pt x="20508" y="444463"/>
                    <a:pt x="20811" y="425737"/>
                    <a:pt x="14288" y="376816"/>
                  </a:cubicBezTo>
                  <a:cubicBezTo>
                    <a:pt x="13012" y="367244"/>
                    <a:pt x="11620" y="357667"/>
                    <a:pt x="9525" y="348241"/>
                  </a:cubicBezTo>
                  <a:cubicBezTo>
                    <a:pt x="8436" y="343341"/>
                    <a:pt x="6142" y="338781"/>
                    <a:pt x="4763" y="333954"/>
                  </a:cubicBezTo>
                  <a:cubicBezTo>
                    <a:pt x="2965" y="327660"/>
                    <a:pt x="1588" y="321254"/>
                    <a:pt x="0" y="314904"/>
                  </a:cubicBezTo>
                  <a:cubicBezTo>
                    <a:pt x="1588" y="268866"/>
                    <a:pt x="1976" y="222772"/>
                    <a:pt x="4763" y="176791"/>
                  </a:cubicBezTo>
                  <a:cubicBezTo>
                    <a:pt x="5296" y="167991"/>
                    <a:pt x="17677" y="133286"/>
                    <a:pt x="19050" y="129166"/>
                  </a:cubicBezTo>
                  <a:cubicBezTo>
                    <a:pt x="26374" y="107195"/>
                    <a:pt x="22827" y="119810"/>
                    <a:pt x="28575" y="91066"/>
                  </a:cubicBezTo>
                  <a:cubicBezTo>
                    <a:pt x="26988" y="68841"/>
                    <a:pt x="26146" y="46550"/>
                    <a:pt x="23813" y="24391"/>
                  </a:cubicBezTo>
                  <a:cubicBezTo>
                    <a:pt x="22966" y="16341"/>
                    <a:pt x="25526" y="5436"/>
                    <a:pt x="19050" y="579"/>
                  </a:cubicBezTo>
                  <a:cubicBezTo>
                    <a:pt x="14471" y="-2855"/>
                    <a:pt x="4763" y="10104"/>
                    <a:pt x="4763" y="10104"/>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65" name="Freeform 2364"/>
            <p:cNvSpPr/>
            <p:nvPr/>
          </p:nvSpPr>
          <p:spPr>
            <a:xfrm>
              <a:off x="4371973" y="3852788"/>
              <a:ext cx="199743" cy="45719"/>
            </a:xfrm>
            <a:custGeom>
              <a:avLst/>
              <a:gdLst>
                <a:gd name="connsiteX0" fmla="*/ 171450 w 171450"/>
                <a:gd name="connsiteY0" fmla="*/ 57219 h 57219"/>
                <a:gd name="connsiteX1" fmla="*/ 114300 w 171450"/>
                <a:gd name="connsiteY1" fmla="*/ 52457 h 57219"/>
                <a:gd name="connsiteX2" fmla="*/ 100012 w 171450"/>
                <a:gd name="connsiteY2" fmla="*/ 47694 h 57219"/>
                <a:gd name="connsiteX3" fmla="*/ 71437 w 171450"/>
                <a:gd name="connsiteY3" fmla="*/ 28644 h 57219"/>
                <a:gd name="connsiteX4" fmla="*/ 61912 w 171450"/>
                <a:gd name="connsiteY4" fmla="*/ 14357 h 57219"/>
                <a:gd name="connsiteX5" fmla="*/ 42862 w 171450"/>
                <a:gd name="connsiteY5" fmla="*/ 9594 h 57219"/>
                <a:gd name="connsiteX6" fmla="*/ 0 w 171450"/>
                <a:gd name="connsiteY6" fmla="*/ 69 h 57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450" h="57219">
                  <a:moveTo>
                    <a:pt x="171450" y="57219"/>
                  </a:moveTo>
                  <a:cubicBezTo>
                    <a:pt x="152400" y="55632"/>
                    <a:pt x="133248" y="54983"/>
                    <a:pt x="114300" y="52457"/>
                  </a:cubicBezTo>
                  <a:cubicBezTo>
                    <a:pt x="109324" y="51793"/>
                    <a:pt x="104189" y="50479"/>
                    <a:pt x="100012" y="47694"/>
                  </a:cubicBezTo>
                  <a:cubicBezTo>
                    <a:pt x="64337" y="23911"/>
                    <a:pt x="105411" y="39969"/>
                    <a:pt x="71437" y="28644"/>
                  </a:cubicBezTo>
                  <a:cubicBezTo>
                    <a:pt x="68262" y="23882"/>
                    <a:pt x="66674" y="17532"/>
                    <a:pt x="61912" y="14357"/>
                  </a:cubicBezTo>
                  <a:cubicBezTo>
                    <a:pt x="56466" y="10726"/>
                    <a:pt x="49131" y="11475"/>
                    <a:pt x="42862" y="9594"/>
                  </a:cubicBezTo>
                  <a:cubicBezTo>
                    <a:pt x="6093" y="-1437"/>
                    <a:pt x="26071" y="69"/>
                    <a:pt x="0" y="69"/>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66" name="Freeform 2365"/>
            <p:cNvSpPr/>
            <p:nvPr/>
          </p:nvSpPr>
          <p:spPr>
            <a:xfrm>
              <a:off x="4538663" y="3793728"/>
              <a:ext cx="257494" cy="73422"/>
            </a:xfrm>
            <a:custGeom>
              <a:avLst/>
              <a:gdLst>
                <a:gd name="connsiteX0" fmla="*/ 0 w 257494"/>
                <a:gd name="connsiteY0" fmla="*/ 73422 h 73422"/>
                <a:gd name="connsiteX1" fmla="*/ 47625 w 257494"/>
                <a:gd name="connsiteY1" fmla="*/ 68660 h 73422"/>
                <a:gd name="connsiteX2" fmla="*/ 71437 w 257494"/>
                <a:gd name="connsiteY2" fmla="*/ 63897 h 73422"/>
                <a:gd name="connsiteX3" fmla="*/ 100012 w 257494"/>
                <a:gd name="connsiteY3" fmla="*/ 59135 h 73422"/>
                <a:gd name="connsiteX4" fmla="*/ 123825 w 257494"/>
                <a:gd name="connsiteY4" fmla="*/ 44847 h 73422"/>
                <a:gd name="connsiteX5" fmla="*/ 138112 w 257494"/>
                <a:gd name="connsiteY5" fmla="*/ 30560 h 73422"/>
                <a:gd name="connsiteX6" fmla="*/ 152400 w 257494"/>
                <a:gd name="connsiteY6" fmla="*/ 25797 h 73422"/>
                <a:gd name="connsiteX7" fmla="*/ 195262 w 257494"/>
                <a:gd name="connsiteY7" fmla="*/ 11510 h 73422"/>
                <a:gd name="connsiteX8" fmla="*/ 242887 w 257494"/>
                <a:gd name="connsiteY8" fmla="*/ 11510 h 73422"/>
                <a:gd name="connsiteX9" fmla="*/ 247650 w 257494"/>
                <a:gd name="connsiteY9" fmla="*/ 25797 h 73422"/>
                <a:gd name="connsiteX10" fmla="*/ 257175 w 257494"/>
                <a:gd name="connsiteY10" fmla="*/ 49610 h 73422"/>
                <a:gd name="connsiteX11" fmla="*/ 242887 w 257494"/>
                <a:gd name="connsiteY11" fmla="*/ 44847 h 73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7494" h="73422">
                  <a:moveTo>
                    <a:pt x="0" y="73422"/>
                  </a:moveTo>
                  <a:cubicBezTo>
                    <a:pt x="15875" y="71835"/>
                    <a:pt x="31811" y="70769"/>
                    <a:pt x="47625" y="68660"/>
                  </a:cubicBezTo>
                  <a:cubicBezTo>
                    <a:pt x="55649" y="67590"/>
                    <a:pt x="63473" y="65345"/>
                    <a:pt x="71437" y="63897"/>
                  </a:cubicBezTo>
                  <a:cubicBezTo>
                    <a:pt x="80938" y="62170"/>
                    <a:pt x="90487" y="60722"/>
                    <a:pt x="100012" y="59135"/>
                  </a:cubicBezTo>
                  <a:cubicBezTo>
                    <a:pt x="107950" y="54372"/>
                    <a:pt x="116420" y="50401"/>
                    <a:pt x="123825" y="44847"/>
                  </a:cubicBezTo>
                  <a:cubicBezTo>
                    <a:pt x="129213" y="40806"/>
                    <a:pt x="132508" y="34296"/>
                    <a:pt x="138112" y="30560"/>
                  </a:cubicBezTo>
                  <a:cubicBezTo>
                    <a:pt x="142289" y="27775"/>
                    <a:pt x="147910" y="28042"/>
                    <a:pt x="152400" y="25797"/>
                  </a:cubicBezTo>
                  <a:cubicBezTo>
                    <a:pt x="185881" y="9056"/>
                    <a:pt x="142213" y="20351"/>
                    <a:pt x="195262" y="11510"/>
                  </a:cubicBezTo>
                  <a:cubicBezTo>
                    <a:pt x="214113" y="-1057"/>
                    <a:pt x="214248" y="-6389"/>
                    <a:pt x="242887" y="11510"/>
                  </a:cubicBezTo>
                  <a:cubicBezTo>
                    <a:pt x="247144" y="14171"/>
                    <a:pt x="245887" y="21097"/>
                    <a:pt x="247650" y="25797"/>
                  </a:cubicBezTo>
                  <a:cubicBezTo>
                    <a:pt x="250652" y="33802"/>
                    <a:pt x="259249" y="41316"/>
                    <a:pt x="257175" y="49610"/>
                  </a:cubicBezTo>
                  <a:cubicBezTo>
                    <a:pt x="255957" y="54480"/>
                    <a:pt x="242887" y="44847"/>
                    <a:pt x="242887" y="44847"/>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67" name="Freeform 2366"/>
            <p:cNvSpPr/>
            <p:nvPr/>
          </p:nvSpPr>
          <p:spPr>
            <a:xfrm>
              <a:off x="4305300" y="3681281"/>
              <a:ext cx="228600" cy="38232"/>
            </a:xfrm>
            <a:custGeom>
              <a:avLst/>
              <a:gdLst>
                <a:gd name="connsiteX0" fmla="*/ 228600 w 228600"/>
                <a:gd name="connsiteY0" fmla="*/ 38232 h 38232"/>
                <a:gd name="connsiteX1" fmla="*/ 142875 w 228600"/>
                <a:gd name="connsiteY1" fmla="*/ 33469 h 38232"/>
                <a:gd name="connsiteX2" fmla="*/ 123825 w 228600"/>
                <a:gd name="connsiteY2" fmla="*/ 23944 h 38232"/>
                <a:gd name="connsiteX3" fmla="*/ 85725 w 228600"/>
                <a:gd name="connsiteY3" fmla="*/ 14419 h 38232"/>
                <a:gd name="connsiteX4" fmla="*/ 71438 w 228600"/>
                <a:gd name="connsiteY4" fmla="*/ 4894 h 38232"/>
                <a:gd name="connsiteX5" fmla="*/ 0 w 228600"/>
                <a:gd name="connsiteY5" fmla="*/ 132 h 38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8600" h="38232">
                  <a:moveTo>
                    <a:pt x="228600" y="38232"/>
                  </a:moveTo>
                  <a:cubicBezTo>
                    <a:pt x="200025" y="36644"/>
                    <a:pt x="171232" y="37336"/>
                    <a:pt x="142875" y="33469"/>
                  </a:cubicBezTo>
                  <a:cubicBezTo>
                    <a:pt x="135841" y="32510"/>
                    <a:pt x="130560" y="26189"/>
                    <a:pt x="123825" y="23944"/>
                  </a:cubicBezTo>
                  <a:cubicBezTo>
                    <a:pt x="107516" y="18508"/>
                    <a:pt x="99985" y="21549"/>
                    <a:pt x="85725" y="14419"/>
                  </a:cubicBezTo>
                  <a:cubicBezTo>
                    <a:pt x="80606" y="11859"/>
                    <a:pt x="76960" y="6400"/>
                    <a:pt x="71438" y="4894"/>
                  </a:cubicBezTo>
                  <a:cubicBezTo>
                    <a:pt x="48923" y="-1246"/>
                    <a:pt x="23031" y="132"/>
                    <a:pt x="0" y="132"/>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2368" name="Group 2367"/>
            <p:cNvGrpSpPr/>
            <p:nvPr/>
          </p:nvGrpSpPr>
          <p:grpSpPr>
            <a:xfrm>
              <a:off x="4273899" y="3851677"/>
              <a:ext cx="136981" cy="125191"/>
              <a:chOff x="4195407" y="3792530"/>
              <a:chExt cx="170046" cy="208000"/>
            </a:xfrm>
          </p:grpSpPr>
          <p:sp>
            <p:nvSpPr>
              <p:cNvPr id="2417" name="Oval 2416"/>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18" name="Oval 2417"/>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19" name="Oval 2418"/>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369" name="Group 2368"/>
            <p:cNvGrpSpPr/>
            <p:nvPr/>
          </p:nvGrpSpPr>
          <p:grpSpPr>
            <a:xfrm rot="2351319">
              <a:off x="4244203" y="3578822"/>
              <a:ext cx="117967" cy="137434"/>
              <a:chOff x="4237501" y="3382087"/>
              <a:chExt cx="170046" cy="208000"/>
            </a:xfrm>
          </p:grpSpPr>
          <p:sp>
            <p:nvSpPr>
              <p:cNvPr id="2414" name="Oval 2413"/>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15" name="Oval 2414"/>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16" name="Oval 2415"/>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370" name="Group 2369"/>
            <p:cNvGrpSpPr/>
            <p:nvPr/>
          </p:nvGrpSpPr>
          <p:grpSpPr>
            <a:xfrm rot="11218135">
              <a:off x="4750031" y="3755238"/>
              <a:ext cx="117189" cy="143363"/>
              <a:chOff x="4237501" y="3382087"/>
              <a:chExt cx="170046" cy="208000"/>
            </a:xfrm>
          </p:grpSpPr>
          <p:sp>
            <p:nvSpPr>
              <p:cNvPr id="2411" name="Oval 2410"/>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12" name="Oval 2411"/>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13" name="Oval 2412"/>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371" name="Group 2370"/>
            <p:cNvGrpSpPr/>
            <p:nvPr/>
          </p:nvGrpSpPr>
          <p:grpSpPr>
            <a:xfrm rot="5224720">
              <a:off x="4538345" y="3460860"/>
              <a:ext cx="98853" cy="160071"/>
              <a:chOff x="4237501" y="3382087"/>
              <a:chExt cx="170046" cy="208000"/>
            </a:xfrm>
          </p:grpSpPr>
          <p:sp>
            <p:nvSpPr>
              <p:cNvPr id="2408" name="Oval 2407"/>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09" name="Oval 2408"/>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10" name="Oval 2409"/>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372" name="Group 2371"/>
            <p:cNvGrpSpPr/>
            <p:nvPr/>
          </p:nvGrpSpPr>
          <p:grpSpPr>
            <a:xfrm rot="14416668">
              <a:off x="4603042" y="3834310"/>
              <a:ext cx="117189" cy="143363"/>
              <a:chOff x="4237501" y="3382087"/>
              <a:chExt cx="170046" cy="208000"/>
            </a:xfrm>
          </p:grpSpPr>
          <p:sp>
            <p:nvSpPr>
              <p:cNvPr id="2405" name="Oval 2404"/>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06" name="Oval 2405"/>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07" name="Oval 2406"/>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373" name="Group 2372"/>
            <p:cNvGrpSpPr/>
            <p:nvPr/>
          </p:nvGrpSpPr>
          <p:grpSpPr>
            <a:xfrm rot="3034340">
              <a:off x="4640381" y="3672804"/>
              <a:ext cx="117189" cy="143363"/>
              <a:chOff x="4237501" y="3382087"/>
              <a:chExt cx="170046" cy="208000"/>
            </a:xfrm>
          </p:grpSpPr>
          <p:sp>
            <p:nvSpPr>
              <p:cNvPr id="2402" name="Oval 2401"/>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03" name="Oval 2402"/>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04" name="Oval 2403"/>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374" name="Group 2373"/>
            <p:cNvGrpSpPr/>
            <p:nvPr/>
          </p:nvGrpSpPr>
          <p:grpSpPr>
            <a:xfrm rot="13916013">
              <a:off x="4398206" y="3909923"/>
              <a:ext cx="136981" cy="125191"/>
              <a:chOff x="4195407" y="3792530"/>
              <a:chExt cx="170046" cy="208000"/>
            </a:xfrm>
          </p:grpSpPr>
          <p:sp>
            <p:nvSpPr>
              <p:cNvPr id="2399" name="Oval 2398"/>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00" name="Oval 2399"/>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01" name="Oval 2400"/>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375" name="Group 2374"/>
            <p:cNvGrpSpPr/>
            <p:nvPr/>
          </p:nvGrpSpPr>
          <p:grpSpPr>
            <a:xfrm rot="4035087">
              <a:off x="4360198" y="3785574"/>
              <a:ext cx="136981" cy="125191"/>
              <a:chOff x="4195407" y="3792530"/>
              <a:chExt cx="170046" cy="208000"/>
            </a:xfrm>
          </p:grpSpPr>
          <p:sp>
            <p:nvSpPr>
              <p:cNvPr id="2396" name="Oval 2395"/>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97" name="Oval 2396"/>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98" name="Oval 2397"/>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376" name="Group 2375"/>
            <p:cNvGrpSpPr/>
            <p:nvPr/>
          </p:nvGrpSpPr>
          <p:grpSpPr>
            <a:xfrm rot="14498781">
              <a:off x="4314601" y="3697106"/>
              <a:ext cx="117967" cy="137434"/>
              <a:chOff x="4237501" y="3382087"/>
              <a:chExt cx="170046" cy="208000"/>
            </a:xfrm>
          </p:grpSpPr>
          <p:sp>
            <p:nvSpPr>
              <p:cNvPr id="2393" name="Oval 2392"/>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94" name="Oval 2393"/>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95" name="Oval 2394"/>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377" name="Group 2376"/>
            <p:cNvGrpSpPr/>
            <p:nvPr/>
          </p:nvGrpSpPr>
          <p:grpSpPr>
            <a:xfrm rot="5965306">
              <a:off x="4390375" y="3582974"/>
              <a:ext cx="117967" cy="137434"/>
              <a:chOff x="4237501" y="3382087"/>
              <a:chExt cx="170046" cy="208000"/>
            </a:xfrm>
          </p:grpSpPr>
          <p:sp>
            <p:nvSpPr>
              <p:cNvPr id="2390" name="Oval 2389"/>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91" name="Oval 2390"/>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92" name="Oval 2391"/>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378" name="Group 2377"/>
            <p:cNvGrpSpPr/>
            <p:nvPr/>
          </p:nvGrpSpPr>
          <p:grpSpPr>
            <a:xfrm rot="13916013">
              <a:off x="4478082" y="3738319"/>
              <a:ext cx="136981" cy="125191"/>
              <a:chOff x="4195407" y="3792530"/>
              <a:chExt cx="170046" cy="208000"/>
            </a:xfrm>
          </p:grpSpPr>
          <p:sp>
            <p:nvSpPr>
              <p:cNvPr id="2387" name="Oval 2386"/>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88" name="Oval 2387"/>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89" name="Oval 2388"/>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379" name="Group 2378"/>
            <p:cNvGrpSpPr/>
            <p:nvPr/>
          </p:nvGrpSpPr>
          <p:grpSpPr>
            <a:xfrm rot="5665875">
              <a:off x="4511476" y="3579815"/>
              <a:ext cx="136981" cy="125191"/>
              <a:chOff x="4195407" y="3792530"/>
              <a:chExt cx="170046" cy="208000"/>
            </a:xfrm>
          </p:grpSpPr>
          <p:sp>
            <p:nvSpPr>
              <p:cNvPr id="2384" name="Oval 2383"/>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85" name="Oval 2384"/>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86" name="Oval 2385"/>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2380" name="Oval 2379"/>
            <p:cNvSpPr/>
            <p:nvPr/>
          </p:nvSpPr>
          <p:spPr>
            <a:xfrm>
              <a:off x="4328308" y="3629438"/>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81" name="Oval 2380"/>
            <p:cNvSpPr/>
            <p:nvPr/>
          </p:nvSpPr>
          <p:spPr>
            <a:xfrm>
              <a:off x="4756938" y="3781838"/>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82" name="Oval 2381"/>
            <p:cNvSpPr/>
            <p:nvPr/>
          </p:nvSpPr>
          <p:spPr>
            <a:xfrm>
              <a:off x="4371177" y="3924712"/>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83" name="Oval 2382"/>
            <p:cNvSpPr/>
            <p:nvPr/>
          </p:nvSpPr>
          <p:spPr>
            <a:xfrm>
              <a:off x="4552380" y="3601322"/>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63786427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777926-B607-4B35-A1FD-9E583B0B05C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A44D2A7-1674-4035-A44E-1F3790FC4C9D}"/>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AB4B0A76-0C32-422B-9B58-B3B99573F430}"/>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14023"/>
          <a:stretch/>
        </p:blipFill>
        <p:spPr>
          <a:xfrm>
            <a:off x="952500" y="561811"/>
            <a:ext cx="10287000" cy="5896303"/>
          </a:xfrm>
          <a:prstGeom prst="rect">
            <a:avLst/>
          </a:prstGeom>
        </p:spPr>
      </p:pic>
    </p:spTree>
    <p:extLst>
      <p:ext uri="{BB962C8B-B14F-4D97-AF65-F5344CB8AC3E}">
        <p14:creationId xmlns:p14="http://schemas.microsoft.com/office/powerpoint/2010/main" val="372033847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2"/>
          <a:stretch>
            <a:fillRect/>
          </a:stretch>
        </p:blipFill>
        <p:spPr>
          <a:xfrm>
            <a:off x="5218477" y="1825625"/>
            <a:ext cx="2385265" cy="3441152"/>
          </a:xfrm>
          <a:prstGeom prst="rect">
            <a:avLst/>
          </a:prstGeom>
        </p:spPr>
      </p:pic>
      <p:pic>
        <p:nvPicPr>
          <p:cNvPr id="5" name="Picture 4"/>
          <p:cNvPicPr>
            <a:picLocks noChangeAspect="1"/>
          </p:cNvPicPr>
          <p:nvPr/>
        </p:nvPicPr>
        <p:blipFill>
          <a:blip r:embed="rId3"/>
          <a:stretch>
            <a:fillRect/>
          </a:stretch>
        </p:blipFill>
        <p:spPr>
          <a:xfrm>
            <a:off x="2524125" y="571500"/>
            <a:ext cx="7143750" cy="5715000"/>
          </a:xfrm>
          <a:prstGeom prst="rect">
            <a:avLst/>
          </a:prstGeom>
        </p:spPr>
      </p:pic>
    </p:spTree>
    <p:extLst>
      <p:ext uri="{BB962C8B-B14F-4D97-AF65-F5344CB8AC3E}">
        <p14:creationId xmlns:p14="http://schemas.microsoft.com/office/powerpoint/2010/main" val="56450097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C66620-C6A9-4ECB-8908-5101ADE0B721}"/>
              </a:ext>
            </a:extLst>
          </p:cNvPr>
          <p:cNvSpPr>
            <a:spLocks noGrp="1"/>
          </p:cNvSpPr>
          <p:nvPr>
            <p:ph type="title"/>
          </p:nvPr>
        </p:nvSpPr>
        <p:spPr/>
        <p:txBody>
          <a:bodyPr/>
          <a:lstStyle/>
          <a:p>
            <a:r>
              <a:rPr lang="en-US" dirty="0"/>
              <a:t>8 sites, 151 site-years, modeled nitrate leaching at 150 and 200 kg N application</a:t>
            </a:r>
          </a:p>
        </p:txBody>
      </p:sp>
      <p:pic>
        <p:nvPicPr>
          <p:cNvPr id="5" name="Content Placeholder 4" descr="Chart, histogram&#10;&#10;Description automatically generated">
            <a:extLst>
              <a:ext uri="{FF2B5EF4-FFF2-40B4-BE49-F238E27FC236}">
                <a16:creationId xmlns:a16="http://schemas.microsoft.com/office/drawing/2014/main" id="{F04F3DFB-9907-4FC7-B65F-2ADC1D5349CC}"/>
              </a:ext>
            </a:extLst>
          </p:cNvPr>
          <p:cNvPicPr>
            <a:picLocks noGrp="1" noChangeAspect="1"/>
          </p:cNvPicPr>
          <p:nvPr>
            <p:ph idx="1"/>
          </p:nvPr>
        </p:nvPicPr>
        <p:blipFill>
          <a:blip r:embed="rId2" cstate="hqprint">
            <a:extLst>
              <a:ext uri="{28A0092B-C50C-407E-A947-70E740481C1C}">
                <a14:useLocalDpi xmlns:a14="http://schemas.microsoft.com/office/drawing/2010/main" val="0"/>
              </a:ext>
            </a:extLst>
          </a:blip>
          <a:stretch>
            <a:fillRect/>
          </a:stretch>
        </p:blipFill>
        <p:spPr>
          <a:xfrm>
            <a:off x="1991146" y="1988597"/>
            <a:ext cx="8209707" cy="4179487"/>
          </a:xfrm>
        </p:spPr>
      </p:pic>
    </p:spTree>
    <p:extLst>
      <p:ext uri="{BB962C8B-B14F-4D97-AF65-F5344CB8AC3E}">
        <p14:creationId xmlns:p14="http://schemas.microsoft.com/office/powerpoint/2010/main" val="180326215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908B52-F007-4AA0-B2FE-DE4CE6C36921}"/>
              </a:ext>
            </a:extLst>
          </p:cNvPr>
          <p:cNvSpPr>
            <a:spLocks noGrp="1"/>
          </p:cNvSpPr>
          <p:nvPr>
            <p:ph type="title"/>
          </p:nvPr>
        </p:nvSpPr>
        <p:spPr/>
        <p:txBody>
          <a:bodyPr/>
          <a:lstStyle/>
          <a:p>
            <a:r>
              <a:rPr lang="en-US" dirty="0"/>
              <a:t>Example of undetermined penalty</a:t>
            </a:r>
          </a:p>
        </p:txBody>
      </p:sp>
      <p:pic>
        <p:nvPicPr>
          <p:cNvPr id="5" name="Content Placeholder 4" descr="Chart, scatter chart&#10;&#10;Description automatically generated">
            <a:extLst>
              <a:ext uri="{FF2B5EF4-FFF2-40B4-BE49-F238E27FC236}">
                <a16:creationId xmlns:a16="http://schemas.microsoft.com/office/drawing/2014/main" id="{4F426C7D-7E81-4917-9556-4D117B4811F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04636" y="1852449"/>
            <a:ext cx="7982728" cy="4297689"/>
          </a:xfrm>
        </p:spPr>
      </p:pic>
    </p:spTree>
    <p:extLst>
      <p:ext uri="{BB962C8B-B14F-4D97-AF65-F5344CB8AC3E}">
        <p14:creationId xmlns:p14="http://schemas.microsoft.com/office/powerpoint/2010/main" val="297620056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D92E6F-E2C6-4409-B933-7DC4319F297D}"/>
              </a:ext>
            </a:extLst>
          </p:cNvPr>
          <p:cNvSpPr>
            <a:spLocks noGrp="1"/>
          </p:cNvSpPr>
          <p:nvPr>
            <p:ph type="title"/>
          </p:nvPr>
        </p:nvSpPr>
        <p:spPr/>
        <p:txBody>
          <a:bodyPr/>
          <a:lstStyle/>
          <a:p>
            <a:endParaRPr lang="en-US"/>
          </a:p>
        </p:txBody>
      </p:sp>
      <p:pic>
        <p:nvPicPr>
          <p:cNvPr id="5" name="Content Placeholder 4" descr="Chart, scatter chart, bubble chart&#10;&#10;Description automatically generated">
            <a:extLst>
              <a:ext uri="{FF2B5EF4-FFF2-40B4-BE49-F238E27FC236}">
                <a16:creationId xmlns:a16="http://schemas.microsoft.com/office/drawing/2014/main" id="{C3375EC5-901E-47F3-B343-A08051D40713}"/>
              </a:ext>
            </a:extLst>
          </p:cNvPr>
          <p:cNvPicPr>
            <a:picLocks noGrp="1" noChangeAspect="1"/>
          </p:cNvPicPr>
          <p:nvPr>
            <p:ph idx="1"/>
          </p:nvPr>
        </p:nvPicPr>
        <p:blipFill>
          <a:blip r:embed="rId2" cstate="hqprint">
            <a:extLst>
              <a:ext uri="{28A0092B-C50C-407E-A947-70E740481C1C}">
                <a14:useLocalDpi xmlns:a14="http://schemas.microsoft.com/office/drawing/2010/main" val="0"/>
              </a:ext>
            </a:extLst>
          </a:blip>
          <a:stretch>
            <a:fillRect/>
          </a:stretch>
        </p:blipFill>
        <p:spPr>
          <a:xfrm>
            <a:off x="2650745" y="1825625"/>
            <a:ext cx="6890509" cy="4351338"/>
          </a:xfrm>
        </p:spPr>
      </p:pic>
    </p:spTree>
    <p:extLst>
      <p:ext uri="{BB962C8B-B14F-4D97-AF65-F5344CB8AC3E}">
        <p14:creationId xmlns:p14="http://schemas.microsoft.com/office/powerpoint/2010/main" val="333286292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924F7-C3E4-42ED-B9BD-C9D971A3F75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49A2588-5C73-46E9-9FEB-CBA54DB04C54}"/>
              </a:ext>
            </a:extLst>
          </p:cNvPr>
          <p:cNvSpPr>
            <a:spLocks noGrp="1"/>
          </p:cNvSpPr>
          <p:nvPr>
            <p:ph idx="1"/>
          </p:nvPr>
        </p:nvSpPr>
        <p:spPr/>
        <p:txBody>
          <a:bodyPr/>
          <a:lstStyle/>
          <a:p>
            <a:endParaRPr lang="en-US"/>
          </a:p>
        </p:txBody>
      </p:sp>
      <p:grpSp>
        <p:nvGrpSpPr>
          <p:cNvPr id="4" name="Group 3">
            <a:extLst>
              <a:ext uri="{FF2B5EF4-FFF2-40B4-BE49-F238E27FC236}">
                <a16:creationId xmlns:a16="http://schemas.microsoft.com/office/drawing/2014/main" id="{AEDF0181-491C-40F6-A5D3-893BFFDEB6E5}"/>
              </a:ext>
            </a:extLst>
          </p:cNvPr>
          <p:cNvGrpSpPr/>
          <p:nvPr/>
        </p:nvGrpSpPr>
        <p:grpSpPr>
          <a:xfrm>
            <a:off x="2916455" y="2098307"/>
            <a:ext cx="606391" cy="2319689"/>
            <a:chOff x="2916455" y="2098307"/>
            <a:chExt cx="606391" cy="2319689"/>
          </a:xfrm>
        </p:grpSpPr>
        <p:sp>
          <p:nvSpPr>
            <p:cNvPr id="5" name="Freeform 147">
              <a:extLst>
                <a:ext uri="{FF2B5EF4-FFF2-40B4-BE49-F238E27FC236}">
                  <a16:creationId xmlns:a16="http://schemas.microsoft.com/office/drawing/2014/main" id="{768D2DBA-84D7-4D96-BF8E-14038E788EF2}"/>
                </a:ext>
              </a:extLst>
            </p:cNvPr>
            <p:cNvSpPr/>
            <p:nvPr/>
          </p:nvSpPr>
          <p:spPr>
            <a:xfrm>
              <a:off x="3108677" y="2319688"/>
              <a:ext cx="173538" cy="2098308"/>
            </a:xfrm>
            <a:custGeom>
              <a:avLst/>
              <a:gdLst>
                <a:gd name="connsiteX0" fmla="*/ 173538 w 173538"/>
                <a:gd name="connsiteY0" fmla="*/ 2098308 h 2098308"/>
                <a:gd name="connsiteX1" fmla="*/ 163912 w 173538"/>
                <a:gd name="connsiteY1" fmla="*/ 1694047 h 2098308"/>
                <a:gd name="connsiteX2" fmla="*/ 144662 w 173538"/>
                <a:gd name="connsiteY2" fmla="*/ 1530417 h 2098308"/>
                <a:gd name="connsiteX3" fmla="*/ 135037 w 173538"/>
                <a:gd name="connsiteY3" fmla="*/ 1424539 h 2098308"/>
                <a:gd name="connsiteX4" fmla="*/ 144662 w 173538"/>
                <a:gd name="connsiteY4" fmla="*/ 789272 h 2098308"/>
                <a:gd name="connsiteX5" fmla="*/ 163912 w 173538"/>
                <a:gd name="connsiteY5" fmla="*/ 654518 h 2098308"/>
                <a:gd name="connsiteX6" fmla="*/ 173538 w 173538"/>
                <a:gd name="connsiteY6" fmla="*/ 625643 h 2098308"/>
                <a:gd name="connsiteX7" fmla="*/ 163912 w 173538"/>
                <a:gd name="connsiteY7" fmla="*/ 519765 h 2098308"/>
                <a:gd name="connsiteX8" fmla="*/ 115786 w 173538"/>
                <a:gd name="connsiteY8" fmla="*/ 433137 h 2098308"/>
                <a:gd name="connsiteX9" fmla="*/ 96536 w 173538"/>
                <a:gd name="connsiteY9" fmla="*/ 394636 h 2098308"/>
                <a:gd name="connsiteX10" fmla="*/ 67660 w 173538"/>
                <a:gd name="connsiteY10" fmla="*/ 317634 h 2098308"/>
                <a:gd name="connsiteX11" fmla="*/ 58035 w 173538"/>
                <a:gd name="connsiteY11" fmla="*/ 269508 h 2098308"/>
                <a:gd name="connsiteX12" fmla="*/ 19534 w 173538"/>
                <a:gd name="connsiteY12" fmla="*/ 154005 h 2098308"/>
                <a:gd name="connsiteX13" fmla="*/ 283 w 173538"/>
                <a:gd name="connsiteY13" fmla="*/ 19251 h 2098308"/>
                <a:gd name="connsiteX14" fmla="*/ 283 w 173538"/>
                <a:gd name="connsiteY14" fmla="*/ 0 h 2098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3538" h="2098308">
                  <a:moveTo>
                    <a:pt x="173538" y="2098308"/>
                  </a:moveTo>
                  <a:cubicBezTo>
                    <a:pt x="170329" y="1963554"/>
                    <a:pt x="170757" y="1828665"/>
                    <a:pt x="163912" y="1694047"/>
                  </a:cubicBezTo>
                  <a:cubicBezTo>
                    <a:pt x="161123" y="1639198"/>
                    <a:pt x="150513" y="1585024"/>
                    <a:pt x="144662" y="1530417"/>
                  </a:cubicBezTo>
                  <a:cubicBezTo>
                    <a:pt x="140887" y="1495180"/>
                    <a:pt x="138245" y="1459832"/>
                    <a:pt x="135037" y="1424539"/>
                  </a:cubicBezTo>
                  <a:cubicBezTo>
                    <a:pt x="138245" y="1212783"/>
                    <a:pt x="139017" y="1000977"/>
                    <a:pt x="144662" y="789272"/>
                  </a:cubicBezTo>
                  <a:cubicBezTo>
                    <a:pt x="145556" y="755755"/>
                    <a:pt x="154523" y="692072"/>
                    <a:pt x="163912" y="654518"/>
                  </a:cubicBezTo>
                  <a:cubicBezTo>
                    <a:pt x="166373" y="644675"/>
                    <a:pt x="170329" y="635268"/>
                    <a:pt x="173538" y="625643"/>
                  </a:cubicBezTo>
                  <a:cubicBezTo>
                    <a:pt x="170329" y="590350"/>
                    <a:pt x="168924" y="554847"/>
                    <a:pt x="163912" y="519765"/>
                  </a:cubicBezTo>
                  <a:cubicBezTo>
                    <a:pt x="158588" y="482498"/>
                    <a:pt x="133424" y="468413"/>
                    <a:pt x="115786" y="433137"/>
                  </a:cubicBezTo>
                  <a:lnTo>
                    <a:pt x="96536" y="394636"/>
                  </a:lnTo>
                  <a:cubicBezTo>
                    <a:pt x="64608" y="235010"/>
                    <a:pt x="110150" y="430944"/>
                    <a:pt x="67660" y="317634"/>
                  </a:cubicBezTo>
                  <a:cubicBezTo>
                    <a:pt x="61916" y="302316"/>
                    <a:pt x="62003" y="285379"/>
                    <a:pt x="58035" y="269508"/>
                  </a:cubicBezTo>
                  <a:cubicBezTo>
                    <a:pt x="42038" y="205519"/>
                    <a:pt x="41541" y="209023"/>
                    <a:pt x="19534" y="154005"/>
                  </a:cubicBezTo>
                  <a:cubicBezTo>
                    <a:pt x="10199" y="97997"/>
                    <a:pt x="6307" y="79489"/>
                    <a:pt x="283" y="19251"/>
                  </a:cubicBezTo>
                  <a:cubicBezTo>
                    <a:pt x="-355" y="12866"/>
                    <a:pt x="283" y="6417"/>
                    <a:pt x="283" y="0"/>
                  </a:cubicBezTo>
                </a:path>
              </a:pathLst>
            </a:custGeom>
            <a:noFill/>
            <a:ln w="762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 name="Freeform 148">
              <a:extLst>
                <a:ext uri="{FF2B5EF4-FFF2-40B4-BE49-F238E27FC236}">
                  <a16:creationId xmlns:a16="http://schemas.microsoft.com/office/drawing/2014/main" id="{BD91AD4B-B995-4D41-BB5A-7CB88B897CB8}"/>
                </a:ext>
              </a:extLst>
            </p:cNvPr>
            <p:cNvSpPr/>
            <p:nvPr/>
          </p:nvSpPr>
          <p:spPr>
            <a:xfrm>
              <a:off x="2916455" y="3734602"/>
              <a:ext cx="346509" cy="259882"/>
            </a:xfrm>
            <a:custGeom>
              <a:avLst/>
              <a:gdLst>
                <a:gd name="connsiteX0" fmla="*/ 346509 w 346509"/>
                <a:gd name="connsiteY0" fmla="*/ 259882 h 259882"/>
                <a:gd name="connsiteX1" fmla="*/ 308008 w 346509"/>
                <a:gd name="connsiteY1" fmla="*/ 211756 h 259882"/>
                <a:gd name="connsiteX2" fmla="*/ 288758 w 346509"/>
                <a:gd name="connsiteY2" fmla="*/ 182880 h 259882"/>
                <a:gd name="connsiteX3" fmla="*/ 250257 w 346509"/>
                <a:gd name="connsiteY3" fmla="*/ 144379 h 259882"/>
                <a:gd name="connsiteX4" fmla="*/ 231006 w 346509"/>
                <a:gd name="connsiteY4" fmla="*/ 115503 h 259882"/>
                <a:gd name="connsiteX5" fmla="*/ 202130 w 346509"/>
                <a:gd name="connsiteY5" fmla="*/ 86627 h 259882"/>
                <a:gd name="connsiteX6" fmla="*/ 134753 w 346509"/>
                <a:gd name="connsiteY6" fmla="*/ 0 h 259882"/>
                <a:gd name="connsiteX7" fmla="*/ 125128 w 346509"/>
                <a:gd name="connsiteY7" fmla="*/ 28876 h 259882"/>
                <a:gd name="connsiteX8" fmla="*/ 96252 w 346509"/>
                <a:gd name="connsiteY8" fmla="*/ 96253 h 259882"/>
                <a:gd name="connsiteX9" fmla="*/ 86627 w 346509"/>
                <a:gd name="connsiteY9" fmla="*/ 134754 h 259882"/>
                <a:gd name="connsiteX10" fmla="*/ 67377 w 346509"/>
                <a:gd name="connsiteY10" fmla="*/ 192505 h 259882"/>
                <a:gd name="connsiteX11" fmla="*/ 0 w 346509"/>
                <a:gd name="connsiteY11" fmla="*/ 259882 h 259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6509" h="259882">
                  <a:moveTo>
                    <a:pt x="346509" y="259882"/>
                  </a:moveTo>
                  <a:cubicBezTo>
                    <a:pt x="333675" y="243840"/>
                    <a:pt x="320334" y="228191"/>
                    <a:pt x="308008" y="211756"/>
                  </a:cubicBezTo>
                  <a:cubicBezTo>
                    <a:pt x="301067" y="202502"/>
                    <a:pt x="296286" y="191663"/>
                    <a:pt x="288758" y="182880"/>
                  </a:cubicBezTo>
                  <a:cubicBezTo>
                    <a:pt x="276947" y="169100"/>
                    <a:pt x="262069" y="158159"/>
                    <a:pt x="250257" y="144379"/>
                  </a:cubicBezTo>
                  <a:cubicBezTo>
                    <a:pt x="242728" y="135596"/>
                    <a:pt x="238412" y="124390"/>
                    <a:pt x="231006" y="115503"/>
                  </a:cubicBezTo>
                  <a:cubicBezTo>
                    <a:pt x="222292" y="105046"/>
                    <a:pt x="211174" y="96801"/>
                    <a:pt x="202130" y="86627"/>
                  </a:cubicBezTo>
                  <a:cubicBezTo>
                    <a:pt x="157705" y="36649"/>
                    <a:pt x="162776" y="42035"/>
                    <a:pt x="134753" y="0"/>
                  </a:cubicBezTo>
                  <a:cubicBezTo>
                    <a:pt x="131545" y="9625"/>
                    <a:pt x="128896" y="19456"/>
                    <a:pt x="125128" y="28876"/>
                  </a:cubicBezTo>
                  <a:cubicBezTo>
                    <a:pt x="116053" y="51563"/>
                    <a:pt x="104602" y="73289"/>
                    <a:pt x="96252" y="96253"/>
                  </a:cubicBezTo>
                  <a:cubicBezTo>
                    <a:pt x="91731" y="108685"/>
                    <a:pt x="90428" y="122083"/>
                    <a:pt x="86627" y="134754"/>
                  </a:cubicBezTo>
                  <a:cubicBezTo>
                    <a:pt x="80796" y="154190"/>
                    <a:pt x="81725" y="178157"/>
                    <a:pt x="67377" y="192505"/>
                  </a:cubicBezTo>
                  <a:lnTo>
                    <a:pt x="0" y="259882"/>
                  </a:lnTo>
                </a:path>
              </a:pathLst>
            </a:custGeom>
            <a:noFill/>
            <a:ln w="762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 name="Freeform 149">
              <a:extLst>
                <a:ext uri="{FF2B5EF4-FFF2-40B4-BE49-F238E27FC236}">
                  <a16:creationId xmlns:a16="http://schemas.microsoft.com/office/drawing/2014/main" id="{7C3C5EEC-8A7B-41BD-A3AB-8F738F7B4411}"/>
                </a:ext>
              </a:extLst>
            </p:cNvPr>
            <p:cNvSpPr/>
            <p:nvPr/>
          </p:nvSpPr>
          <p:spPr>
            <a:xfrm>
              <a:off x="3195587" y="2396691"/>
              <a:ext cx="173255" cy="240631"/>
            </a:xfrm>
            <a:custGeom>
              <a:avLst/>
              <a:gdLst>
                <a:gd name="connsiteX0" fmla="*/ 0 w 173255"/>
                <a:gd name="connsiteY0" fmla="*/ 240631 h 240631"/>
                <a:gd name="connsiteX1" fmla="*/ 9626 w 173255"/>
                <a:gd name="connsiteY1" fmla="*/ 182880 h 240631"/>
                <a:gd name="connsiteX2" fmla="*/ 19251 w 173255"/>
                <a:gd name="connsiteY2" fmla="*/ 86627 h 240631"/>
                <a:gd name="connsiteX3" fmla="*/ 38501 w 173255"/>
                <a:gd name="connsiteY3" fmla="*/ 28875 h 240631"/>
                <a:gd name="connsiteX4" fmla="*/ 57752 w 173255"/>
                <a:gd name="connsiteY4" fmla="*/ 0 h 240631"/>
                <a:gd name="connsiteX5" fmla="*/ 86628 w 173255"/>
                <a:gd name="connsiteY5" fmla="*/ 9625 h 240631"/>
                <a:gd name="connsiteX6" fmla="*/ 144379 w 173255"/>
                <a:gd name="connsiteY6" fmla="*/ 105877 h 240631"/>
                <a:gd name="connsiteX7" fmla="*/ 154005 w 173255"/>
                <a:gd name="connsiteY7" fmla="*/ 134753 h 240631"/>
                <a:gd name="connsiteX8" fmla="*/ 173255 w 173255"/>
                <a:gd name="connsiteY8" fmla="*/ 163629 h 240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3255" h="240631">
                  <a:moveTo>
                    <a:pt x="0" y="240631"/>
                  </a:moveTo>
                  <a:cubicBezTo>
                    <a:pt x="3209" y="221381"/>
                    <a:pt x="7205" y="202245"/>
                    <a:pt x="9626" y="182880"/>
                  </a:cubicBezTo>
                  <a:cubicBezTo>
                    <a:pt x="13626" y="150885"/>
                    <a:pt x="13309" y="118319"/>
                    <a:pt x="19251" y="86627"/>
                  </a:cubicBezTo>
                  <a:cubicBezTo>
                    <a:pt x="22990" y="66683"/>
                    <a:pt x="27245" y="45759"/>
                    <a:pt x="38501" y="28875"/>
                  </a:cubicBezTo>
                  <a:lnTo>
                    <a:pt x="57752" y="0"/>
                  </a:lnTo>
                  <a:cubicBezTo>
                    <a:pt x="67377" y="3208"/>
                    <a:pt x="79454" y="2451"/>
                    <a:pt x="86628" y="9625"/>
                  </a:cubicBezTo>
                  <a:cubicBezTo>
                    <a:pt x="103737" y="26734"/>
                    <a:pt x="132985" y="79292"/>
                    <a:pt x="144379" y="105877"/>
                  </a:cubicBezTo>
                  <a:cubicBezTo>
                    <a:pt x="148376" y="115203"/>
                    <a:pt x="149468" y="125678"/>
                    <a:pt x="154005" y="134753"/>
                  </a:cubicBezTo>
                  <a:cubicBezTo>
                    <a:pt x="159178" y="145100"/>
                    <a:pt x="173255" y="163629"/>
                    <a:pt x="173255" y="163629"/>
                  </a:cubicBezTo>
                </a:path>
              </a:pathLst>
            </a:custGeom>
            <a:noFill/>
            <a:ln w="762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 name="Freeform 150">
              <a:extLst>
                <a:ext uri="{FF2B5EF4-FFF2-40B4-BE49-F238E27FC236}">
                  <a16:creationId xmlns:a16="http://schemas.microsoft.com/office/drawing/2014/main" id="{29F847C5-66FE-439E-B045-2C0522186268}"/>
                </a:ext>
              </a:extLst>
            </p:cNvPr>
            <p:cNvSpPr/>
            <p:nvPr/>
          </p:nvSpPr>
          <p:spPr>
            <a:xfrm>
              <a:off x="2974162" y="2768997"/>
              <a:ext cx="288802" cy="349588"/>
            </a:xfrm>
            <a:custGeom>
              <a:avLst/>
              <a:gdLst>
                <a:gd name="connsiteX0" fmla="*/ 288802 w 288802"/>
                <a:gd name="connsiteY0" fmla="*/ 243710 h 349588"/>
                <a:gd name="connsiteX1" fmla="*/ 231051 w 288802"/>
                <a:gd name="connsiteY1" fmla="*/ 176334 h 349588"/>
                <a:gd name="connsiteX2" fmla="*/ 202175 w 288802"/>
                <a:gd name="connsiteY2" fmla="*/ 137832 h 349588"/>
                <a:gd name="connsiteX3" fmla="*/ 115547 w 288802"/>
                <a:gd name="connsiteY3" fmla="*/ 51205 h 349588"/>
                <a:gd name="connsiteX4" fmla="*/ 105922 w 288802"/>
                <a:gd name="connsiteY4" fmla="*/ 22329 h 349588"/>
                <a:gd name="connsiteX5" fmla="*/ 77046 w 288802"/>
                <a:gd name="connsiteY5" fmla="*/ 3079 h 349588"/>
                <a:gd name="connsiteX6" fmla="*/ 67421 w 288802"/>
                <a:gd name="connsiteY6" fmla="*/ 137832 h 349588"/>
                <a:gd name="connsiteX7" fmla="*/ 38545 w 288802"/>
                <a:gd name="connsiteY7" fmla="*/ 224460 h 349588"/>
                <a:gd name="connsiteX8" fmla="*/ 19295 w 288802"/>
                <a:gd name="connsiteY8" fmla="*/ 253336 h 349588"/>
                <a:gd name="connsiteX9" fmla="*/ 9670 w 288802"/>
                <a:gd name="connsiteY9" fmla="*/ 282211 h 349588"/>
                <a:gd name="connsiteX10" fmla="*/ 44 w 288802"/>
                <a:gd name="connsiteY10" fmla="*/ 349588 h 349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8802" h="349588">
                  <a:moveTo>
                    <a:pt x="288802" y="243710"/>
                  </a:moveTo>
                  <a:cubicBezTo>
                    <a:pt x="269552" y="221251"/>
                    <a:pt x="249782" y="199228"/>
                    <a:pt x="231051" y="176334"/>
                  </a:cubicBezTo>
                  <a:cubicBezTo>
                    <a:pt x="220892" y="163918"/>
                    <a:pt x="213056" y="149620"/>
                    <a:pt x="202175" y="137832"/>
                  </a:cubicBezTo>
                  <a:cubicBezTo>
                    <a:pt x="174476" y="107825"/>
                    <a:pt x="115547" y="51205"/>
                    <a:pt x="115547" y="51205"/>
                  </a:cubicBezTo>
                  <a:cubicBezTo>
                    <a:pt x="112339" y="41580"/>
                    <a:pt x="112260" y="30252"/>
                    <a:pt x="105922" y="22329"/>
                  </a:cubicBezTo>
                  <a:cubicBezTo>
                    <a:pt x="98695" y="13296"/>
                    <a:pt x="80704" y="-7895"/>
                    <a:pt x="77046" y="3079"/>
                  </a:cubicBezTo>
                  <a:cubicBezTo>
                    <a:pt x="62806" y="45800"/>
                    <a:pt x="72394" y="93075"/>
                    <a:pt x="67421" y="137832"/>
                  </a:cubicBezTo>
                  <a:cubicBezTo>
                    <a:pt x="64795" y="161468"/>
                    <a:pt x="48096" y="205359"/>
                    <a:pt x="38545" y="224460"/>
                  </a:cubicBezTo>
                  <a:cubicBezTo>
                    <a:pt x="33372" y="234807"/>
                    <a:pt x="24468" y="242989"/>
                    <a:pt x="19295" y="253336"/>
                  </a:cubicBezTo>
                  <a:cubicBezTo>
                    <a:pt x="14758" y="262411"/>
                    <a:pt x="12131" y="272368"/>
                    <a:pt x="9670" y="282211"/>
                  </a:cubicBezTo>
                  <a:cubicBezTo>
                    <a:pt x="-1214" y="325748"/>
                    <a:pt x="44" y="318246"/>
                    <a:pt x="44" y="349588"/>
                  </a:cubicBezTo>
                </a:path>
              </a:pathLst>
            </a:custGeom>
            <a:noFill/>
            <a:ln w="762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 name="Freeform 151">
              <a:extLst>
                <a:ext uri="{FF2B5EF4-FFF2-40B4-BE49-F238E27FC236}">
                  <a16:creationId xmlns:a16="http://schemas.microsoft.com/office/drawing/2014/main" id="{1FADD958-63C8-48A9-AAD4-9060D9BA9FA8}"/>
                </a:ext>
              </a:extLst>
            </p:cNvPr>
            <p:cNvSpPr/>
            <p:nvPr/>
          </p:nvSpPr>
          <p:spPr>
            <a:xfrm>
              <a:off x="3038368" y="2152980"/>
              <a:ext cx="50166" cy="192505"/>
            </a:xfrm>
            <a:custGeom>
              <a:avLst/>
              <a:gdLst>
                <a:gd name="connsiteX0" fmla="*/ 50166 w 50166"/>
                <a:gd name="connsiteY0" fmla="*/ 192505 h 192505"/>
                <a:gd name="connsiteX1" fmla="*/ 21290 w 50166"/>
                <a:gd name="connsiteY1" fmla="*/ 105878 h 192505"/>
                <a:gd name="connsiteX2" fmla="*/ 2040 w 50166"/>
                <a:gd name="connsiteY2" fmla="*/ 77002 h 192505"/>
                <a:gd name="connsiteX3" fmla="*/ 2040 w 50166"/>
                <a:gd name="connsiteY3" fmla="*/ 0 h 192505"/>
              </a:gdLst>
              <a:ahLst/>
              <a:cxnLst>
                <a:cxn ang="0">
                  <a:pos x="connsiteX0" y="connsiteY0"/>
                </a:cxn>
                <a:cxn ang="0">
                  <a:pos x="connsiteX1" y="connsiteY1"/>
                </a:cxn>
                <a:cxn ang="0">
                  <a:pos x="connsiteX2" y="connsiteY2"/>
                </a:cxn>
                <a:cxn ang="0">
                  <a:pos x="connsiteX3" y="connsiteY3"/>
                </a:cxn>
              </a:cxnLst>
              <a:rect l="l" t="t" r="r" b="b"/>
              <a:pathLst>
                <a:path w="50166" h="192505">
                  <a:moveTo>
                    <a:pt x="50166" y="192505"/>
                  </a:moveTo>
                  <a:cubicBezTo>
                    <a:pt x="40541" y="163629"/>
                    <a:pt x="38173" y="131204"/>
                    <a:pt x="21290" y="105878"/>
                  </a:cubicBezTo>
                  <a:cubicBezTo>
                    <a:pt x="14873" y="96253"/>
                    <a:pt x="4109" y="88384"/>
                    <a:pt x="2040" y="77002"/>
                  </a:cubicBezTo>
                  <a:cubicBezTo>
                    <a:pt x="-2551" y="51749"/>
                    <a:pt x="2040" y="25667"/>
                    <a:pt x="2040" y="0"/>
                  </a:cubicBezTo>
                </a:path>
              </a:pathLst>
            </a:custGeom>
            <a:noFill/>
            <a:ln w="19050" cap="flat" cmpd="sng" algn="ctr">
              <a:solidFill>
                <a:srgbClr val="FFC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 name="Freeform 152">
              <a:extLst>
                <a:ext uri="{FF2B5EF4-FFF2-40B4-BE49-F238E27FC236}">
                  <a16:creationId xmlns:a16="http://schemas.microsoft.com/office/drawing/2014/main" id="{A50EC19B-2207-43EE-8522-AABA4350CC69}"/>
                </a:ext>
              </a:extLst>
            </p:cNvPr>
            <p:cNvSpPr/>
            <p:nvPr/>
          </p:nvSpPr>
          <p:spPr>
            <a:xfrm>
              <a:off x="3122344" y="2098307"/>
              <a:ext cx="20279" cy="221381"/>
            </a:xfrm>
            <a:custGeom>
              <a:avLst/>
              <a:gdLst>
                <a:gd name="connsiteX0" fmla="*/ 10569 w 20279"/>
                <a:gd name="connsiteY0" fmla="*/ 221381 h 221381"/>
                <a:gd name="connsiteX1" fmla="*/ 20194 w 20279"/>
                <a:gd name="connsiteY1" fmla="*/ 173255 h 221381"/>
                <a:gd name="connsiteX2" fmla="*/ 944 w 20279"/>
                <a:gd name="connsiteY2" fmla="*/ 57752 h 221381"/>
                <a:gd name="connsiteX3" fmla="*/ 944 w 20279"/>
                <a:gd name="connsiteY3" fmla="*/ 0 h 221381"/>
              </a:gdLst>
              <a:ahLst/>
              <a:cxnLst>
                <a:cxn ang="0">
                  <a:pos x="connsiteX0" y="connsiteY0"/>
                </a:cxn>
                <a:cxn ang="0">
                  <a:pos x="connsiteX1" y="connsiteY1"/>
                </a:cxn>
                <a:cxn ang="0">
                  <a:pos x="connsiteX2" y="connsiteY2"/>
                </a:cxn>
                <a:cxn ang="0">
                  <a:pos x="connsiteX3" y="connsiteY3"/>
                </a:cxn>
              </a:cxnLst>
              <a:rect l="l" t="t" r="r" b="b"/>
              <a:pathLst>
                <a:path w="20279" h="221381">
                  <a:moveTo>
                    <a:pt x="10569" y="221381"/>
                  </a:moveTo>
                  <a:cubicBezTo>
                    <a:pt x="13777" y="205339"/>
                    <a:pt x="21155" y="189586"/>
                    <a:pt x="20194" y="173255"/>
                  </a:cubicBezTo>
                  <a:cubicBezTo>
                    <a:pt x="17902" y="134290"/>
                    <a:pt x="5254" y="96545"/>
                    <a:pt x="944" y="57752"/>
                  </a:cubicBezTo>
                  <a:cubicBezTo>
                    <a:pt x="-1182" y="38619"/>
                    <a:pt x="944" y="19251"/>
                    <a:pt x="944" y="0"/>
                  </a:cubicBezTo>
                </a:path>
              </a:pathLst>
            </a:custGeom>
            <a:noFill/>
            <a:ln w="19050" cap="flat" cmpd="sng" algn="ctr">
              <a:solidFill>
                <a:srgbClr val="FFC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 name="Freeform 153">
              <a:extLst>
                <a:ext uri="{FF2B5EF4-FFF2-40B4-BE49-F238E27FC236}">
                  <a16:creationId xmlns:a16="http://schemas.microsoft.com/office/drawing/2014/main" id="{46D3F38A-2E67-400B-A437-B16099444D41}"/>
                </a:ext>
              </a:extLst>
            </p:cNvPr>
            <p:cNvSpPr/>
            <p:nvPr/>
          </p:nvSpPr>
          <p:spPr>
            <a:xfrm>
              <a:off x="3075411" y="2117557"/>
              <a:ext cx="39676" cy="202131"/>
            </a:xfrm>
            <a:custGeom>
              <a:avLst/>
              <a:gdLst>
                <a:gd name="connsiteX0" fmla="*/ 39676 w 39676"/>
                <a:gd name="connsiteY0" fmla="*/ 202131 h 202131"/>
                <a:gd name="connsiteX1" fmla="*/ 30051 w 39676"/>
                <a:gd name="connsiteY1" fmla="*/ 105878 h 202131"/>
                <a:gd name="connsiteX2" fmla="*/ 1175 w 39676"/>
                <a:gd name="connsiteY2" fmla="*/ 28876 h 202131"/>
                <a:gd name="connsiteX3" fmla="*/ 1175 w 39676"/>
                <a:gd name="connsiteY3" fmla="*/ 0 h 202131"/>
              </a:gdLst>
              <a:ahLst/>
              <a:cxnLst>
                <a:cxn ang="0">
                  <a:pos x="connsiteX0" y="connsiteY0"/>
                </a:cxn>
                <a:cxn ang="0">
                  <a:pos x="connsiteX1" y="connsiteY1"/>
                </a:cxn>
                <a:cxn ang="0">
                  <a:pos x="connsiteX2" y="connsiteY2"/>
                </a:cxn>
                <a:cxn ang="0">
                  <a:pos x="connsiteX3" y="connsiteY3"/>
                </a:cxn>
              </a:cxnLst>
              <a:rect l="l" t="t" r="r" b="b"/>
              <a:pathLst>
                <a:path w="39676" h="202131">
                  <a:moveTo>
                    <a:pt x="39676" y="202131"/>
                  </a:moveTo>
                  <a:cubicBezTo>
                    <a:pt x="36468" y="170047"/>
                    <a:pt x="34611" y="137798"/>
                    <a:pt x="30051" y="105878"/>
                  </a:cubicBezTo>
                  <a:cubicBezTo>
                    <a:pt x="18235" y="23170"/>
                    <a:pt x="24941" y="112060"/>
                    <a:pt x="1175" y="28876"/>
                  </a:cubicBezTo>
                  <a:cubicBezTo>
                    <a:pt x="-1469" y="19621"/>
                    <a:pt x="1175" y="9625"/>
                    <a:pt x="1175" y="0"/>
                  </a:cubicBezTo>
                </a:path>
              </a:pathLst>
            </a:custGeom>
            <a:noFill/>
            <a:ln w="19050" cap="flat" cmpd="sng" algn="ctr">
              <a:solidFill>
                <a:srgbClr val="FFC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 name="Freeform 154">
              <a:extLst>
                <a:ext uri="{FF2B5EF4-FFF2-40B4-BE49-F238E27FC236}">
                  <a16:creationId xmlns:a16="http://schemas.microsoft.com/office/drawing/2014/main" id="{3835E9C4-ACC6-4CBA-AD41-2F552F6F1EB7}"/>
                </a:ext>
              </a:extLst>
            </p:cNvPr>
            <p:cNvSpPr/>
            <p:nvPr/>
          </p:nvSpPr>
          <p:spPr>
            <a:xfrm>
              <a:off x="3127575" y="2147412"/>
              <a:ext cx="38508" cy="182880"/>
            </a:xfrm>
            <a:custGeom>
              <a:avLst/>
              <a:gdLst>
                <a:gd name="connsiteX0" fmla="*/ 0 w 38508"/>
                <a:gd name="connsiteY0" fmla="*/ 182880 h 182880"/>
                <a:gd name="connsiteX1" fmla="*/ 28875 w 38508"/>
                <a:gd name="connsiteY1" fmla="*/ 57751 h 182880"/>
                <a:gd name="connsiteX2" fmla="*/ 38501 w 38508"/>
                <a:gd name="connsiteY2" fmla="*/ 0 h 182880"/>
              </a:gdLst>
              <a:ahLst/>
              <a:cxnLst>
                <a:cxn ang="0">
                  <a:pos x="connsiteX0" y="connsiteY0"/>
                </a:cxn>
                <a:cxn ang="0">
                  <a:pos x="connsiteX1" y="connsiteY1"/>
                </a:cxn>
                <a:cxn ang="0">
                  <a:pos x="connsiteX2" y="connsiteY2"/>
                </a:cxn>
              </a:cxnLst>
              <a:rect l="l" t="t" r="r" b="b"/>
              <a:pathLst>
                <a:path w="38508" h="182880">
                  <a:moveTo>
                    <a:pt x="0" y="182880"/>
                  </a:moveTo>
                  <a:cubicBezTo>
                    <a:pt x="28643" y="82625"/>
                    <a:pt x="12041" y="150334"/>
                    <a:pt x="28875" y="57751"/>
                  </a:cubicBezTo>
                  <a:cubicBezTo>
                    <a:pt x="39130" y="1348"/>
                    <a:pt x="38501" y="26991"/>
                    <a:pt x="38501" y="0"/>
                  </a:cubicBezTo>
                </a:path>
              </a:pathLst>
            </a:custGeom>
            <a:noFill/>
            <a:ln w="19050" cap="flat" cmpd="sng" algn="ctr">
              <a:solidFill>
                <a:srgbClr val="FFC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 name="Oval 12">
              <a:extLst>
                <a:ext uri="{FF2B5EF4-FFF2-40B4-BE49-F238E27FC236}">
                  <a16:creationId xmlns:a16="http://schemas.microsoft.com/office/drawing/2014/main" id="{AFB2B4D3-FEB9-462A-AE03-4C6EE5739D2C}"/>
                </a:ext>
              </a:extLst>
            </p:cNvPr>
            <p:cNvSpPr/>
            <p:nvPr/>
          </p:nvSpPr>
          <p:spPr>
            <a:xfrm rot="1135996">
              <a:off x="3267383" y="3113070"/>
              <a:ext cx="90928" cy="389275"/>
            </a:xfrm>
            <a:prstGeom prst="ellipse">
              <a:avLst/>
            </a:prstGeom>
            <a:solidFill>
              <a:srgbClr val="FFC000"/>
            </a:solidFill>
            <a:ln w="12700" cap="flat" cmpd="sng" algn="ctr">
              <a:solidFill>
                <a:srgbClr val="FFC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 name="Freeform 156">
              <a:extLst>
                <a:ext uri="{FF2B5EF4-FFF2-40B4-BE49-F238E27FC236}">
                  <a16:creationId xmlns:a16="http://schemas.microsoft.com/office/drawing/2014/main" id="{2CB8B9A2-3E9A-4B52-9B42-324EC81D9A32}"/>
                </a:ext>
              </a:extLst>
            </p:cNvPr>
            <p:cNvSpPr/>
            <p:nvPr/>
          </p:nvSpPr>
          <p:spPr>
            <a:xfrm>
              <a:off x="3243714" y="3359217"/>
              <a:ext cx="279132" cy="327259"/>
            </a:xfrm>
            <a:custGeom>
              <a:avLst/>
              <a:gdLst>
                <a:gd name="connsiteX0" fmla="*/ 0 w 279132"/>
                <a:gd name="connsiteY0" fmla="*/ 144379 h 327259"/>
                <a:gd name="connsiteX1" fmla="*/ 67377 w 279132"/>
                <a:gd name="connsiteY1" fmla="*/ 96252 h 327259"/>
                <a:gd name="connsiteX2" fmla="*/ 86627 w 279132"/>
                <a:gd name="connsiteY2" fmla="*/ 67377 h 327259"/>
                <a:gd name="connsiteX3" fmla="*/ 115503 w 279132"/>
                <a:gd name="connsiteY3" fmla="*/ 38501 h 327259"/>
                <a:gd name="connsiteX4" fmla="*/ 134753 w 279132"/>
                <a:gd name="connsiteY4" fmla="*/ 9625 h 327259"/>
                <a:gd name="connsiteX5" fmla="*/ 163629 w 279132"/>
                <a:gd name="connsiteY5" fmla="*/ 0 h 327259"/>
                <a:gd name="connsiteX6" fmla="*/ 182880 w 279132"/>
                <a:gd name="connsiteY6" fmla="*/ 57751 h 327259"/>
                <a:gd name="connsiteX7" fmla="*/ 192505 w 279132"/>
                <a:gd name="connsiteY7" fmla="*/ 86627 h 327259"/>
                <a:gd name="connsiteX8" fmla="*/ 202130 w 279132"/>
                <a:gd name="connsiteY8" fmla="*/ 144379 h 327259"/>
                <a:gd name="connsiteX9" fmla="*/ 221381 w 279132"/>
                <a:gd name="connsiteY9" fmla="*/ 202130 h 327259"/>
                <a:gd name="connsiteX10" fmla="*/ 231006 w 279132"/>
                <a:gd name="connsiteY10" fmla="*/ 231006 h 327259"/>
                <a:gd name="connsiteX11" fmla="*/ 250257 w 279132"/>
                <a:gd name="connsiteY11" fmla="*/ 269507 h 327259"/>
                <a:gd name="connsiteX12" fmla="*/ 279132 w 279132"/>
                <a:gd name="connsiteY12" fmla="*/ 327259 h 327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9132" h="327259">
                  <a:moveTo>
                    <a:pt x="0" y="144379"/>
                  </a:moveTo>
                  <a:cubicBezTo>
                    <a:pt x="22459" y="128337"/>
                    <a:pt x="46748" y="114589"/>
                    <a:pt x="67377" y="96252"/>
                  </a:cubicBezTo>
                  <a:cubicBezTo>
                    <a:pt x="76023" y="88567"/>
                    <a:pt x="79221" y="76264"/>
                    <a:pt x="86627" y="67377"/>
                  </a:cubicBezTo>
                  <a:cubicBezTo>
                    <a:pt x="95341" y="56920"/>
                    <a:pt x="106789" y="48958"/>
                    <a:pt x="115503" y="38501"/>
                  </a:cubicBezTo>
                  <a:cubicBezTo>
                    <a:pt x="122909" y="29614"/>
                    <a:pt x="125720" y="16852"/>
                    <a:pt x="134753" y="9625"/>
                  </a:cubicBezTo>
                  <a:cubicBezTo>
                    <a:pt x="142676" y="3287"/>
                    <a:pt x="154004" y="3208"/>
                    <a:pt x="163629" y="0"/>
                  </a:cubicBezTo>
                  <a:lnTo>
                    <a:pt x="182880" y="57751"/>
                  </a:lnTo>
                  <a:cubicBezTo>
                    <a:pt x="186088" y="67376"/>
                    <a:pt x="190837" y="76619"/>
                    <a:pt x="192505" y="86627"/>
                  </a:cubicBezTo>
                  <a:cubicBezTo>
                    <a:pt x="195713" y="105878"/>
                    <a:pt x="197397" y="125446"/>
                    <a:pt x="202130" y="144379"/>
                  </a:cubicBezTo>
                  <a:cubicBezTo>
                    <a:pt x="207052" y="164065"/>
                    <a:pt x="214964" y="182880"/>
                    <a:pt x="221381" y="202130"/>
                  </a:cubicBezTo>
                  <a:cubicBezTo>
                    <a:pt x="224589" y="211755"/>
                    <a:pt x="226468" y="221931"/>
                    <a:pt x="231006" y="231006"/>
                  </a:cubicBezTo>
                  <a:lnTo>
                    <a:pt x="250257" y="269507"/>
                  </a:lnTo>
                  <a:cubicBezTo>
                    <a:pt x="262083" y="316812"/>
                    <a:pt x="250528" y="298654"/>
                    <a:pt x="279132" y="327259"/>
                  </a:cubicBezTo>
                </a:path>
              </a:pathLst>
            </a:custGeom>
            <a:noFill/>
            <a:ln w="762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15" name="Group 14">
            <a:extLst>
              <a:ext uri="{FF2B5EF4-FFF2-40B4-BE49-F238E27FC236}">
                <a16:creationId xmlns:a16="http://schemas.microsoft.com/office/drawing/2014/main" id="{FBD6A086-2179-4530-B300-D20B954AA94A}"/>
              </a:ext>
            </a:extLst>
          </p:cNvPr>
          <p:cNvGrpSpPr/>
          <p:nvPr/>
        </p:nvGrpSpPr>
        <p:grpSpPr>
          <a:xfrm>
            <a:off x="5711990" y="3435340"/>
            <a:ext cx="695685" cy="983769"/>
            <a:chOff x="5711990" y="3435340"/>
            <a:chExt cx="695685" cy="983769"/>
          </a:xfrm>
        </p:grpSpPr>
        <p:sp>
          <p:nvSpPr>
            <p:cNvPr id="16" name="Freeform 158">
              <a:extLst>
                <a:ext uri="{FF2B5EF4-FFF2-40B4-BE49-F238E27FC236}">
                  <a16:creationId xmlns:a16="http://schemas.microsoft.com/office/drawing/2014/main" id="{6E24F48A-0F14-4315-99C4-0B72A0155F7C}"/>
                </a:ext>
              </a:extLst>
            </p:cNvPr>
            <p:cNvSpPr/>
            <p:nvPr/>
          </p:nvSpPr>
          <p:spPr>
            <a:xfrm>
              <a:off x="6025614" y="3570805"/>
              <a:ext cx="52388" cy="848304"/>
            </a:xfrm>
            <a:custGeom>
              <a:avLst/>
              <a:gdLst>
                <a:gd name="connsiteX0" fmla="*/ 9525 w 52388"/>
                <a:gd name="connsiteY0" fmla="*/ 848304 h 848304"/>
                <a:gd name="connsiteX1" fmla="*/ 33338 w 52388"/>
                <a:gd name="connsiteY1" fmla="*/ 824491 h 848304"/>
                <a:gd name="connsiteX2" fmla="*/ 38100 w 52388"/>
                <a:gd name="connsiteY2" fmla="*/ 795916 h 848304"/>
                <a:gd name="connsiteX3" fmla="*/ 47625 w 52388"/>
                <a:gd name="connsiteY3" fmla="*/ 762579 h 848304"/>
                <a:gd name="connsiteX4" fmla="*/ 52388 w 52388"/>
                <a:gd name="connsiteY4" fmla="*/ 743529 h 848304"/>
                <a:gd name="connsiteX5" fmla="*/ 47625 w 52388"/>
                <a:gd name="connsiteY5" fmla="*/ 629229 h 848304"/>
                <a:gd name="connsiteX6" fmla="*/ 38100 w 52388"/>
                <a:gd name="connsiteY6" fmla="*/ 610179 h 848304"/>
                <a:gd name="connsiteX7" fmla="*/ 33338 w 52388"/>
                <a:gd name="connsiteY7" fmla="*/ 572079 h 848304"/>
                <a:gd name="connsiteX8" fmla="*/ 23813 w 52388"/>
                <a:gd name="connsiteY8" fmla="*/ 500641 h 848304"/>
                <a:gd name="connsiteX9" fmla="*/ 14288 w 52388"/>
                <a:gd name="connsiteY9" fmla="*/ 376816 h 848304"/>
                <a:gd name="connsiteX10" fmla="*/ 9525 w 52388"/>
                <a:gd name="connsiteY10" fmla="*/ 348241 h 848304"/>
                <a:gd name="connsiteX11" fmla="*/ 4763 w 52388"/>
                <a:gd name="connsiteY11" fmla="*/ 333954 h 848304"/>
                <a:gd name="connsiteX12" fmla="*/ 0 w 52388"/>
                <a:gd name="connsiteY12" fmla="*/ 314904 h 848304"/>
                <a:gd name="connsiteX13" fmla="*/ 4763 w 52388"/>
                <a:gd name="connsiteY13" fmla="*/ 176791 h 848304"/>
                <a:gd name="connsiteX14" fmla="*/ 19050 w 52388"/>
                <a:gd name="connsiteY14" fmla="*/ 129166 h 848304"/>
                <a:gd name="connsiteX15" fmla="*/ 28575 w 52388"/>
                <a:gd name="connsiteY15" fmla="*/ 91066 h 848304"/>
                <a:gd name="connsiteX16" fmla="*/ 23813 w 52388"/>
                <a:gd name="connsiteY16" fmla="*/ 24391 h 848304"/>
                <a:gd name="connsiteX17" fmla="*/ 19050 w 52388"/>
                <a:gd name="connsiteY17" fmla="*/ 579 h 848304"/>
                <a:gd name="connsiteX18" fmla="*/ 4763 w 52388"/>
                <a:gd name="connsiteY18" fmla="*/ 10104 h 848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2388" h="848304">
                  <a:moveTo>
                    <a:pt x="9525" y="848304"/>
                  </a:moveTo>
                  <a:cubicBezTo>
                    <a:pt x="17463" y="840366"/>
                    <a:pt x="27963" y="834346"/>
                    <a:pt x="33338" y="824491"/>
                  </a:cubicBezTo>
                  <a:cubicBezTo>
                    <a:pt x="37962" y="816014"/>
                    <a:pt x="35929" y="805325"/>
                    <a:pt x="38100" y="795916"/>
                  </a:cubicBezTo>
                  <a:cubicBezTo>
                    <a:pt x="40699" y="784655"/>
                    <a:pt x="44584" y="773729"/>
                    <a:pt x="47625" y="762579"/>
                  </a:cubicBezTo>
                  <a:cubicBezTo>
                    <a:pt x="49347" y="756264"/>
                    <a:pt x="50800" y="749879"/>
                    <a:pt x="52388" y="743529"/>
                  </a:cubicBezTo>
                  <a:cubicBezTo>
                    <a:pt x="50800" y="705429"/>
                    <a:pt x="51688" y="667145"/>
                    <a:pt x="47625" y="629229"/>
                  </a:cubicBezTo>
                  <a:cubicBezTo>
                    <a:pt x="46869" y="622170"/>
                    <a:pt x="39822" y="617067"/>
                    <a:pt x="38100" y="610179"/>
                  </a:cubicBezTo>
                  <a:cubicBezTo>
                    <a:pt x="34996" y="597762"/>
                    <a:pt x="35030" y="584766"/>
                    <a:pt x="33338" y="572079"/>
                  </a:cubicBezTo>
                  <a:cubicBezTo>
                    <a:pt x="20193" y="473491"/>
                    <a:pt x="37460" y="609829"/>
                    <a:pt x="23813" y="500641"/>
                  </a:cubicBezTo>
                  <a:cubicBezTo>
                    <a:pt x="20508" y="444463"/>
                    <a:pt x="20811" y="425737"/>
                    <a:pt x="14288" y="376816"/>
                  </a:cubicBezTo>
                  <a:cubicBezTo>
                    <a:pt x="13012" y="367244"/>
                    <a:pt x="11620" y="357667"/>
                    <a:pt x="9525" y="348241"/>
                  </a:cubicBezTo>
                  <a:cubicBezTo>
                    <a:pt x="8436" y="343341"/>
                    <a:pt x="6142" y="338781"/>
                    <a:pt x="4763" y="333954"/>
                  </a:cubicBezTo>
                  <a:cubicBezTo>
                    <a:pt x="2965" y="327660"/>
                    <a:pt x="1588" y="321254"/>
                    <a:pt x="0" y="314904"/>
                  </a:cubicBezTo>
                  <a:cubicBezTo>
                    <a:pt x="1588" y="268866"/>
                    <a:pt x="1976" y="222772"/>
                    <a:pt x="4763" y="176791"/>
                  </a:cubicBezTo>
                  <a:cubicBezTo>
                    <a:pt x="5296" y="167991"/>
                    <a:pt x="17677" y="133286"/>
                    <a:pt x="19050" y="129166"/>
                  </a:cubicBezTo>
                  <a:cubicBezTo>
                    <a:pt x="26374" y="107195"/>
                    <a:pt x="22827" y="119810"/>
                    <a:pt x="28575" y="91066"/>
                  </a:cubicBezTo>
                  <a:cubicBezTo>
                    <a:pt x="26988" y="68841"/>
                    <a:pt x="26146" y="46550"/>
                    <a:pt x="23813" y="24391"/>
                  </a:cubicBezTo>
                  <a:cubicBezTo>
                    <a:pt x="22966" y="16341"/>
                    <a:pt x="25526" y="5436"/>
                    <a:pt x="19050" y="579"/>
                  </a:cubicBezTo>
                  <a:cubicBezTo>
                    <a:pt x="14471" y="-2855"/>
                    <a:pt x="4763" y="10104"/>
                    <a:pt x="4763" y="10104"/>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7" name="Freeform 159">
              <a:extLst>
                <a:ext uri="{FF2B5EF4-FFF2-40B4-BE49-F238E27FC236}">
                  <a16:creationId xmlns:a16="http://schemas.microsoft.com/office/drawing/2014/main" id="{C7890C8B-3578-4D91-8EF2-045CBF27D5AA}"/>
                </a:ext>
              </a:extLst>
            </p:cNvPr>
            <p:cNvSpPr/>
            <p:nvPr/>
          </p:nvSpPr>
          <p:spPr>
            <a:xfrm>
              <a:off x="5877977" y="3918977"/>
              <a:ext cx="171450" cy="57219"/>
            </a:xfrm>
            <a:custGeom>
              <a:avLst/>
              <a:gdLst>
                <a:gd name="connsiteX0" fmla="*/ 171450 w 171450"/>
                <a:gd name="connsiteY0" fmla="*/ 57219 h 57219"/>
                <a:gd name="connsiteX1" fmla="*/ 114300 w 171450"/>
                <a:gd name="connsiteY1" fmla="*/ 52457 h 57219"/>
                <a:gd name="connsiteX2" fmla="*/ 100012 w 171450"/>
                <a:gd name="connsiteY2" fmla="*/ 47694 h 57219"/>
                <a:gd name="connsiteX3" fmla="*/ 71437 w 171450"/>
                <a:gd name="connsiteY3" fmla="*/ 28644 h 57219"/>
                <a:gd name="connsiteX4" fmla="*/ 61912 w 171450"/>
                <a:gd name="connsiteY4" fmla="*/ 14357 h 57219"/>
                <a:gd name="connsiteX5" fmla="*/ 42862 w 171450"/>
                <a:gd name="connsiteY5" fmla="*/ 9594 h 57219"/>
                <a:gd name="connsiteX6" fmla="*/ 0 w 171450"/>
                <a:gd name="connsiteY6" fmla="*/ 69 h 57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450" h="57219">
                  <a:moveTo>
                    <a:pt x="171450" y="57219"/>
                  </a:moveTo>
                  <a:cubicBezTo>
                    <a:pt x="152400" y="55632"/>
                    <a:pt x="133248" y="54983"/>
                    <a:pt x="114300" y="52457"/>
                  </a:cubicBezTo>
                  <a:cubicBezTo>
                    <a:pt x="109324" y="51793"/>
                    <a:pt x="104189" y="50479"/>
                    <a:pt x="100012" y="47694"/>
                  </a:cubicBezTo>
                  <a:cubicBezTo>
                    <a:pt x="64337" y="23911"/>
                    <a:pt x="105411" y="39969"/>
                    <a:pt x="71437" y="28644"/>
                  </a:cubicBezTo>
                  <a:cubicBezTo>
                    <a:pt x="68262" y="23882"/>
                    <a:pt x="66674" y="17532"/>
                    <a:pt x="61912" y="14357"/>
                  </a:cubicBezTo>
                  <a:cubicBezTo>
                    <a:pt x="56466" y="10726"/>
                    <a:pt x="49131" y="11475"/>
                    <a:pt x="42862" y="9594"/>
                  </a:cubicBezTo>
                  <a:cubicBezTo>
                    <a:pt x="6093" y="-1437"/>
                    <a:pt x="26071" y="69"/>
                    <a:pt x="0" y="69"/>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8" name="Freeform 160">
              <a:extLst>
                <a:ext uri="{FF2B5EF4-FFF2-40B4-BE49-F238E27FC236}">
                  <a16:creationId xmlns:a16="http://schemas.microsoft.com/office/drawing/2014/main" id="{C05CFC4F-5B94-4FB8-9498-7CE328F4E5A4}"/>
                </a:ext>
              </a:extLst>
            </p:cNvPr>
            <p:cNvSpPr/>
            <p:nvPr/>
          </p:nvSpPr>
          <p:spPr>
            <a:xfrm>
              <a:off x="6030377" y="3807524"/>
              <a:ext cx="257494" cy="73422"/>
            </a:xfrm>
            <a:custGeom>
              <a:avLst/>
              <a:gdLst>
                <a:gd name="connsiteX0" fmla="*/ 0 w 257494"/>
                <a:gd name="connsiteY0" fmla="*/ 73422 h 73422"/>
                <a:gd name="connsiteX1" fmla="*/ 47625 w 257494"/>
                <a:gd name="connsiteY1" fmla="*/ 68660 h 73422"/>
                <a:gd name="connsiteX2" fmla="*/ 71437 w 257494"/>
                <a:gd name="connsiteY2" fmla="*/ 63897 h 73422"/>
                <a:gd name="connsiteX3" fmla="*/ 100012 w 257494"/>
                <a:gd name="connsiteY3" fmla="*/ 59135 h 73422"/>
                <a:gd name="connsiteX4" fmla="*/ 123825 w 257494"/>
                <a:gd name="connsiteY4" fmla="*/ 44847 h 73422"/>
                <a:gd name="connsiteX5" fmla="*/ 138112 w 257494"/>
                <a:gd name="connsiteY5" fmla="*/ 30560 h 73422"/>
                <a:gd name="connsiteX6" fmla="*/ 152400 w 257494"/>
                <a:gd name="connsiteY6" fmla="*/ 25797 h 73422"/>
                <a:gd name="connsiteX7" fmla="*/ 195262 w 257494"/>
                <a:gd name="connsiteY7" fmla="*/ 11510 h 73422"/>
                <a:gd name="connsiteX8" fmla="*/ 242887 w 257494"/>
                <a:gd name="connsiteY8" fmla="*/ 11510 h 73422"/>
                <a:gd name="connsiteX9" fmla="*/ 247650 w 257494"/>
                <a:gd name="connsiteY9" fmla="*/ 25797 h 73422"/>
                <a:gd name="connsiteX10" fmla="*/ 257175 w 257494"/>
                <a:gd name="connsiteY10" fmla="*/ 49610 h 73422"/>
                <a:gd name="connsiteX11" fmla="*/ 242887 w 257494"/>
                <a:gd name="connsiteY11" fmla="*/ 44847 h 73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7494" h="73422">
                  <a:moveTo>
                    <a:pt x="0" y="73422"/>
                  </a:moveTo>
                  <a:cubicBezTo>
                    <a:pt x="15875" y="71835"/>
                    <a:pt x="31811" y="70769"/>
                    <a:pt x="47625" y="68660"/>
                  </a:cubicBezTo>
                  <a:cubicBezTo>
                    <a:pt x="55649" y="67590"/>
                    <a:pt x="63473" y="65345"/>
                    <a:pt x="71437" y="63897"/>
                  </a:cubicBezTo>
                  <a:cubicBezTo>
                    <a:pt x="80938" y="62170"/>
                    <a:pt x="90487" y="60722"/>
                    <a:pt x="100012" y="59135"/>
                  </a:cubicBezTo>
                  <a:cubicBezTo>
                    <a:pt x="107950" y="54372"/>
                    <a:pt x="116420" y="50401"/>
                    <a:pt x="123825" y="44847"/>
                  </a:cubicBezTo>
                  <a:cubicBezTo>
                    <a:pt x="129213" y="40806"/>
                    <a:pt x="132508" y="34296"/>
                    <a:pt x="138112" y="30560"/>
                  </a:cubicBezTo>
                  <a:cubicBezTo>
                    <a:pt x="142289" y="27775"/>
                    <a:pt x="147910" y="28042"/>
                    <a:pt x="152400" y="25797"/>
                  </a:cubicBezTo>
                  <a:cubicBezTo>
                    <a:pt x="185881" y="9056"/>
                    <a:pt x="142213" y="20351"/>
                    <a:pt x="195262" y="11510"/>
                  </a:cubicBezTo>
                  <a:cubicBezTo>
                    <a:pt x="214113" y="-1057"/>
                    <a:pt x="214248" y="-6389"/>
                    <a:pt x="242887" y="11510"/>
                  </a:cubicBezTo>
                  <a:cubicBezTo>
                    <a:pt x="247144" y="14171"/>
                    <a:pt x="245887" y="21097"/>
                    <a:pt x="247650" y="25797"/>
                  </a:cubicBezTo>
                  <a:cubicBezTo>
                    <a:pt x="250652" y="33802"/>
                    <a:pt x="259249" y="41316"/>
                    <a:pt x="257175" y="49610"/>
                  </a:cubicBezTo>
                  <a:cubicBezTo>
                    <a:pt x="255957" y="54480"/>
                    <a:pt x="242887" y="44847"/>
                    <a:pt x="242887" y="44847"/>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9" name="Freeform 161">
              <a:extLst>
                <a:ext uri="{FF2B5EF4-FFF2-40B4-BE49-F238E27FC236}">
                  <a16:creationId xmlns:a16="http://schemas.microsoft.com/office/drawing/2014/main" id="{33895DF4-FE03-4FC3-969A-8E064A2F0258}"/>
                </a:ext>
              </a:extLst>
            </p:cNvPr>
            <p:cNvSpPr/>
            <p:nvPr/>
          </p:nvSpPr>
          <p:spPr>
            <a:xfrm>
              <a:off x="5797014" y="3695077"/>
              <a:ext cx="228600" cy="38232"/>
            </a:xfrm>
            <a:custGeom>
              <a:avLst/>
              <a:gdLst>
                <a:gd name="connsiteX0" fmla="*/ 228600 w 228600"/>
                <a:gd name="connsiteY0" fmla="*/ 38232 h 38232"/>
                <a:gd name="connsiteX1" fmla="*/ 142875 w 228600"/>
                <a:gd name="connsiteY1" fmla="*/ 33469 h 38232"/>
                <a:gd name="connsiteX2" fmla="*/ 123825 w 228600"/>
                <a:gd name="connsiteY2" fmla="*/ 23944 h 38232"/>
                <a:gd name="connsiteX3" fmla="*/ 85725 w 228600"/>
                <a:gd name="connsiteY3" fmla="*/ 14419 h 38232"/>
                <a:gd name="connsiteX4" fmla="*/ 71438 w 228600"/>
                <a:gd name="connsiteY4" fmla="*/ 4894 h 38232"/>
                <a:gd name="connsiteX5" fmla="*/ 0 w 228600"/>
                <a:gd name="connsiteY5" fmla="*/ 132 h 38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8600" h="38232">
                  <a:moveTo>
                    <a:pt x="228600" y="38232"/>
                  </a:moveTo>
                  <a:cubicBezTo>
                    <a:pt x="200025" y="36644"/>
                    <a:pt x="171232" y="37336"/>
                    <a:pt x="142875" y="33469"/>
                  </a:cubicBezTo>
                  <a:cubicBezTo>
                    <a:pt x="135841" y="32510"/>
                    <a:pt x="130560" y="26189"/>
                    <a:pt x="123825" y="23944"/>
                  </a:cubicBezTo>
                  <a:cubicBezTo>
                    <a:pt x="107516" y="18508"/>
                    <a:pt x="99985" y="21549"/>
                    <a:pt x="85725" y="14419"/>
                  </a:cubicBezTo>
                  <a:cubicBezTo>
                    <a:pt x="80606" y="11859"/>
                    <a:pt x="76960" y="6400"/>
                    <a:pt x="71438" y="4894"/>
                  </a:cubicBezTo>
                  <a:cubicBezTo>
                    <a:pt x="48923" y="-1246"/>
                    <a:pt x="23031" y="132"/>
                    <a:pt x="0" y="132"/>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20" name="Group 19">
              <a:extLst>
                <a:ext uri="{FF2B5EF4-FFF2-40B4-BE49-F238E27FC236}">
                  <a16:creationId xmlns:a16="http://schemas.microsoft.com/office/drawing/2014/main" id="{0979D02A-C46E-48B9-AC72-ED0DC37C2B0B}"/>
                </a:ext>
              </a:extLst>
            </p:cNvPr>
            <p:cNvGrpSpPr/>
            <p:nvPr/>
          </p:nvGrpSpPr>
          <p:grpSpPr>
            <a:xfrm>
              <a:off x="5732549" y="3782665"/>
              <a:ext cx="170046" cy="208000"/>
              <a:chOff x="4195407" y="3792530"/>
              <a:chExt cx="170046" cy="208000"/>
            </a:xfrm>
          </p:grpSpPr>
          <p:sp>
            <p:nvSpPr>
              <p:cNvPr id="45" name="Oval 44">
                <a:extLst>
                  <a:ext uri="{FF2B5EF4-FFF2-40B4-BE49-F238E27FC236}">
                    <a16:creationId xmlns:a16="http://schemas.microsoft.com/office/drawing/2014/main" id="{F3C935A7-D540-41C9-B841-3FA9AEBA82D4}"/>
                  </a:ext>
                </a:extLst>
              </p:cNvPr>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6" name="Oval 45">
                <a:extLst>
                  <a:ext uri="{FF2B5EF4-FFF2-40B4-BE49-F238E27FC236}">
                    <a16:creationId xmlns:a16="http://schemas.microsoft.com/office/drawing/2014/main" id="{3815AAA2-2E27-421E-BAC9-9366005150D4}"/>
                  </a:ext>
                </a:extLst>
              </p:cNvPr>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7" name="Oval 46">
                <a:extLst>
                  <a:ext uri="{FF2B5EF4-FFF2-40B4-BE49-F238E27FC236}">
                    <a16:creationId xmlns:a16="http://schemas.microsoft.com/office/drawing/2014/main" id="{DECEF425-A8DA-4D09-ABDF-5C9A45FA2317}"/>
                  </a:ext>
                </a:extLst>
              </p:cNvPr>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1" name="Group 20">
              <a:extLst>
                <a:ext uri="{FF2B5EF4-FFF2-40B4-BE49-F238E27FC236}">
                  <a16:creationId xmlns:a16="http://schemas.microsoft.com/office/drawing/2014/main" id="{4F14B3C1-D6C8-4817-A9E7-92592DEC1272}"/>
                </a:ext>
              </a:extLst>
            </p:cNvPr>
            <p:cNvGrpSpPr/>
            <p:nvPr/>
          </p:nvGrpSpPr>
          <p:grpSpPr>
            <a:xfrm rot="2351319">
              <a:off x="5711990" y="3513535"/>
              <a:ext cx="170046" cy="208000"/>
              <a:chOff x="4237501" y="3382087"/>
              <a:chExt cx="170046" cy="208000"/>
            </a:xfrm>
          </p:grpSpPr>
          <p:sp>
            <p:nvSpPr>
              <p:cNvPr id="42" name="Oval 41">
                <a:extLst>
                  <a:ext uri="{FF2B5EF4-FFF2-40B4-BE49-F238E27FC236}">
                    <a16:creationId xmlns:a16="http://schemas.microsoft.com/office/drawing/2014/main" id="{A97A355B-70A4-4A8A-A427-5ACF88B951E2}"/>
                  </a:ext>
                </a:extLst>
              </p:cNvPr>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3" name="Oval 42">
                <a:extLst>
                  <a:ext uri="{FF2B5EF4-FFF2-40B4-BE49-F238E27FC236}">
                    <a16:creationId xmlns:a16="http://schemas.microsoft.com/office/drawing/2014/main" id="{A126DC31-B4C1-44E7-8A7D-01B7C42F1671}"/>
                  </a:ext>
                </a:extLst>
              </p:cNvPr>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4" name="Oval 43">
                <a:extLst>
                  <a:ext uri="{FF2B5EF4-FFF2-40B4-BE49-F238E27FC236}">
                    <a16:creationId xmlns:a16="http://schemas.microsoft.com/office/drawing/2014/main" id="{A2B89363-9B50-469C-AC8C-397BCAFDA463}"/>
                  </a:ext>
                </a:extLst>
              </p:cNvPr>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2" name="Group 21">
              <a:extLst>
                <a:ext uri="{FF2B5EF4-FFF2-40B4-BE49-F238E27FC236}">
                  <a16:creationId xmlns:a16="http://schemas.microsoft.com/office/drawing/2014/main" id="{6A094BDA-DA09-4EEC-A32B-0C2689AB517D}"/>
                </a:ext>
              </a:extLst>
            </p:cNvPr>
            <p:cNvGrpSpPr/>
            <p:nvPr/>
          </p:nvGrpSpPr>
          <p:grpSpPr>
            <a:xfrm rot="11218135">
              <a:off x="6237629" y="3772002"/>
              <a:ext cx="170046" cy="208000"/>
              <a:chOff x="4237501" y="3382087"/>
              <a:chExt cx="170046" cy="208000"/>
            </a:xfrm>
          </p:grpSpPr>
          <p:sp>
            <p:nvSpPr>
              <p:cNvPr id="39" name="Oval 38">
                <a:extLst>
                  <a:ext uri="{FF2B5EF4-FFF2-40B4-BE49-F238E27FC236}">
                    <a16:creationId xmlns:a16="http://schemas.microsoft.com/office/drawing/2014/main" id="{1B186639-AA78-4C35-B400-FA771A3BE52F}"/>
                  </a:ext>
                </a:extLst>
              </p:cNvPr>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0" name="Oval 39">
                <a:extLst>
                  <a:ext uri="{FF2B5EF4-FFF2-40B4-BE49-F238E27FC236}">
                    <a16:creationId xmlns:a16="http://schemas.microsoft.com/office/drawing/2014/main" id="{4AFBC8D5-3AFF-4C0F-9A42-D1DF339A5995}"/>
                  </a:ext>
                </a:extLst>
              </p:cNvPr>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1" name="Oval 40">
                <a:extLst>
                  <a:ext uri="{FF2B5EF4-FFF2-40B4-BE49-F238E27FC236}">
                    <a16:creationId xmlns:a16="http://schemas.microsoft.com/office/drawing/2014/main" id="{CDD7D266-3000-4E33-AB49-AB813C37CC7E}"/>
                  </a:ext>
                </a:extLst>
              </p:cNvPr>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3" name="Group 22">
              <a:extLst>
                <a:ext uri="{FF2B5EF4-FFF2-40B4-BE49-F238E27FC236}">
                  <a16:creationId xmlns:a16="http://schemas.microsoft.com/office/drawing/2014/main" id="{DE26BEA3-5E78-4003-B073-E523F6650904}"/>
                </a:ext>
              </a:extLst>
            </p:cNvPr>
            <p:cNvGrpSpPr/>
            <p:nvPr/>
          </p:nvGrpSpPr>
          <p:grpSpPr>
            <a:xfrm rot="5224720">
              <a:off x="5997294" y="3416363"/>
              <a:ext cx="170046" cy="208000"/>
              <a:chOff x="4237501" y="3382087"/>
              <a:chExt cx="170046" cy="208000"/>
            </a:xfrm>
          </p:grpSpPr>
          <p:sp>
            <p:nvSpPr>
              <p:cNvPr id="36" name="Oval 35">
                <a:extLst>
                  <a:ext uri="{FF2B5EF4-FFF2-40B4-BE49-F238E27FC236}">
                    <a16:creationId xmlns:a16="http://schemas.microsoft.com/office/drawing/2014/main" id="{EF82913A-CFA3-44F4-88F3-A18DC3B0A946}"/>
                  </a:ext>
                </a:extLst>
              </p:cNvPr>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7" name="Oval 36">
                <a:extLst>
                  <a:ext uri="{FF2B5EF4-FFF2-40B4-BE49-F238E27FC236}">
                    <a16:creationId xmlns:a16="http://schemas.microsoft.com/office/drawing/2014/main" id="{2E165565-D2BC-41C4-8F14-9E0616ECC7BF}"/>
                  </a:ext>
                </a:extLst>
              </p:cNvPr>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 name="Oval 37">
                <a:extLst>
                  <a:ext uri="{FF2B5EF4-FFF2-40B4-BE49-F238E27FC236}">
                    <a16:creationId xmlns:a16="http://schemas.microsoft.com/office/drawing/2014/main" id="{1339B3DD-4D6C-4F62-90AE-850A0FFA9996}"/>
                  </a:ext>
                </a:extLst>
              </p:cNvPr>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4" name="Group 23">
              <a:extLst>
                <a:ext uri="{FF2B5EF4-FFF2-40B4-BE49-F238E27FC236}">
                  <a16:creationId xmlns:a16="http://schemas.microsoft.com/office/drawing/2014/main" id="{44B35C79-0648-45CD-B240-A2AFAA39FE7E}"/>
                </a:ext>
              </a:extLst>
            </p:cNvPr>
            <p:cNvGrpSpPr/>
            <p:nvPr/>
          </p:nvGrpSpPr>
          <p:grpSpPr>
            <a:xfrm rot="1020000">
              <a:off x="5976165" y="3982123"/>
              <a:ext cx="45719" cy="195251"/>
              <a:chOff x="5536511" y="3831154"/>
              <a:chExt cx="45719" cy="195251"/>
            </a:xfrm>
          </p:grpSpPr>
          <p:sp>
            <p:nvSpPr>
              <p:cNvPr id="33" name="Oval 32">
                <a:extLst>
                  <a:ext uri="{FF2B5EF4-FFF2-40B4-BE49-F238E27FC236}">
                    <a16:creationId xmlns:a16="http://schemas.microsoft.com/office/drawing/2014/main" id="{3C8AE02A-1C38-4418-A211-CDB4EB74BCE2}"/>
                  </a:ext>
                </a:extLst>
              </p:cNvPr>
              <p:cNvSpPr/>
              <p:nvPr/>
            </p:nvSpPr>
            <p:spPr>
              <a:xfrm flipH="1">
                <a:off x="5536511" y="3831154"/>
                <a:ext cx="45719" cy="66207"/>
              </a:xfrm>
              <a:prstGeom prst="ellipse">
                <a:avLst/>
              </a:prstGeom>
              <a:solidFill>
                <a:srgbClr val="70AD47"/>
              </a:solidFill>
              <a:ln w="127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Oval 33">
                <a:extLst>
                  <a:ext uri="{FF2B5EF4-FFF2-40B4-BE49-F238E27FC236}">
                    <a16:creationId xmlns:a16="http://schemas.microsoft.com/office/drawing/2014/main" id="{D67F9AED-2974-418F-991B-4CD6BE690554}"/>
                  </a:ext>
                </a:extLst>
              </p:cNvPr>
              <p:cNvSpPr/>
              <p:nvPr/>
            </p:nvSpPr>
            <p:spPr>
              <a:xfrm flipH="1">
                <a:off x="5536511" y="3887802"/>
                <a:ext cx="45719" cy="66207"/>
              </a:xfrm>
              <a:prstGeom prst="ellipse">
                <a:avLst/>
              </a:prstGeom>
              <a:solidFill>
                <a:srgbClr val="70AD47"/>
              </a:solidFill>
              <a:ln w="127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5" name="Oval 34">
                <a:extLst>
                  <a:ext uri="{FF2B5EF4-FFF2-40B4-BE49-F238E27FC236}">
                    <a16:creationId xmlns:a16="http://schemas.microsoft.com/office/drawing/2014/main" id="{9039065F-755E-428C-B411-3F48171C49A2}"/>
                  </a:ext>
                </a:extLst>
              </p:cNvPr>
              <p:cNvSpPr/>
              <p:nvPr/>
            </p:nvSpPr>
            <p:spPr>
              <a:xfrm flipH="1">
                <a:off x="5536511" y="3935917"/>
                <a:ext cx="45719" cy="90488"/>
              </a:xfrm>
              <a:prstGeom prst="ellipse">
                <a:avLst/>
              </a:prstGeom>
              <a:solidFill>
                <a:srgbClr val="70AD47"/>
              </a:solidFill>
              <a:ln w="127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5" name="Group 24">
              <a:extLst>
                <a:ext uri="{FF2B5EF4-FFF2-40B4-BE49-F238E27FC236}">
                  <a16:creationId xmlns:a16="http://schemas.microsoft.com/office/drawing/2014/main" id="{CDB43853-2E12-4D9A-9189-B807DFF39022}"/>
                </a:ext>
              </a:extLst>
            </p:cNvPr>
            <p:cNvGrpSpPr/>
            <p:nvPr/>
          </p:nvGrpSpPr>
          <p:grpSpPr>
            <a:xfrm rot="1800000">
              <a:off x="5951889" y="3726316"/>
              <a:ext cx="45719" cy="195251"/>
              <a:chOff x="5536511" y="3831154"/>
              <a:chExt cx="45719" cy="195251"/>
            </a:xfrm>
          </p:grpSpPr>
          <p:sp>
            <p:nvSpPr>
              <p:cNvPr id="30" name="Oval 29">
                <a:extLst>
                  <a:ext uri="{FF2B5EF4-FFF2-40B4-BE49-F238E27FC236}">
                    <a16:creationId xmlns:a16="http://schemas.microsoft.com/office/drawing/2014/main" id="{8B6097CC-E02F-4F41-87D2-96EB1431B7BF}"/>
                  </a:ext>
                </a:extLst>
              </p:cNvPr>
              <p:cNvSpPr/>
              <p:nvPr/>
            </p:nvSpPr>
            <p:spPr>
              <a:xfrm flipH="1">
                <a:off x="5536511" y="3831154"/>
                <a:ext cx="45719" cy="66207"/>
              </a:xfrm>
              <a:prstGeom prst="ellipse">
                <a:avLst/>
              </a:prstGeom>
              <a:solidFill>
                <a:srgbClr val="70AD47"/>
              </a:solidFill>
              <a:ln w="127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1" name="Oval 30">
                <a:extLst>
                  <a:ext uri="{FF2B5EF4-FFF2-40B4-BE49-F238E27FC236}">
                    <a16:creationId xmlns:a16="http://schemas.microsoft.com/office/drawing/2014/main" id="{54A55F1C-C2B0-4D4E-A520-F57F05A9F603}"/>
                  </a:ext>
                </a:extLst>
              </p:cNvPr>
              <p:cNvSpPr/>
              <p:nvPr/>
            </p:nvSpPr>
            <p:spPr>
              <a:xfrm flipH="1">
                <a:off x="5536511" y="3887802"/>
                <a:ext cx="45719" cy="66207"/>
              </a:xfrm>
              <a:prstGeom prst="ellipse">
                <a:avLst/>
              </a:prstGeom>
              <a:solidFill>
                <a:srgbClr val="70AD47"/>
              </a:solidFill>
              <a:ln w="127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 name="Oval 31">
                <a:extLst>
                  <a:ext uri="{FF2B5EF4-FFF2-40B4-BE49-F238E27FC236}">
                    <a16:creationId xmlns:a16="http://schemas.microsoft.com/office/drawing/2014/main" id="{D348BDCF-88B8-40EB-ABAC-06E8BFABA09F}"/>
                  </a:ext>
                </a:extLst>
              </p:cNvPr>
              <p:cNvSpPr/>
              <p:nvPr/>
            </p:nvSpPr>
            <p:spPr>
              <a:xfrm flipH="1">
                <a:off x="5536511" y="3935917"/>
                <a:ext cx="45719" cy="90488"/>
              </a:xfrm>
              <a:prstGeom prst="ellipse">
                <a:avLst/>
              </a:prstGeom>
              <a:solidFill>
                <a:srgbClr val="70AD47"/>
              </a:solidFill>
              <a:ln w="127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6" name="Group 25">
              <a:extLst>
                <a:ext uri="{FF2B5EF4-FFF2-40B4-BE49-F238E27FC236}">
                  <a16:creationId xmlns:a16="http://schemas.microsoft.com/office/drawing/2014/main" id="{280CF556-04FE-4EE4-AF74-FF5260D23DD5}"/>
                </a:ext>
              </a:extLst>
            </p:cNvPr>
            <p:cNvGrpSpPr/>
            <p:nvPr/>
          </p:nvGrpSpPr>
          <p:grpSpPr>
            <a:xfrm rot="-1380000">
              <a:off x="6070948" y="3873953"/>
              <a:ext cx="45719" cy="195251"/>
              <a:chOff x="5536511" y="3831154"/>
              <a:chExt cx="45719" cy="195251"/>
            </a:xfrm>
          </p:grpSpPr>
          <p:sp>
            <p:nvSpPr>
              <p:cNvPr id="27" name="Oval 26">
                <a:extLst>
                  <a:ext uri="{FF2B5EF4-FFF2-40B4-BE49-F238E27FC236}">
                    <a16:creationId xmlns:a16="http://schemas.microsoft.com/office/drawing/2014/main" id="{F2494A05-0F28-4BC8-9329-A59B5EB2869A}"/>
                  </a:ext>
                </a:extLst>
              </p:cNvPr>
              <p:cNvSpPr/>
              <p:nvPr/>
            </p:nvSpPr>
            <p:spPr>
              <a:xfrm flipH="1">
                <a:off x="5536511" y="3831154"/>
                <a:ext cx="45719" cy="66207"/>
              </a:xfrm>
              <a:prstGeom prst="ellipse">
                <a:avLst/>
              </a:prstGeom>
              <a:solidFill>
                <a:srgbClr val="70AD47"/>
              </a:solidFill>
              <a:ln w="127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8" name="Oval 27">
                <a:extLst>
                  <a:ext uri="{FF2B5EF4-FFF2-40B4-BE49-F238E27FC236}">
                    <a16:creationId xmlns:a16="http://schemas.microsoft.com/office/drawing/2014/main" id="{FE93ACA7-6181-4ECF-A622-CC09443E6BE1}"/>
                  </a:ext>
                </a:extLst>
              </p:cNvPr>
              <p:cNvSpPr/>
              <p:nvPr/>
            </p:nvSpPr>
            <p:spPr>
              <a:xfrm flipH="1">
                <a:off x="5536511" y="3887802"/>
                <a:ext cx="45719" cy="66207"/>
              </a:xfrm>
              <a:prstGeom prst="ellipse">
                <a:avLst/>
              </a:prstGeom>
              <a:solidFill>
                <a:srgbClr val="70AD47"/>
              </a:solidFill>
              <a:ln w="127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9" name="Oval 28">
                <a:extLst>
                  <a:ext uri="{FF2B5EF4-FFF2-40B4-BE49-F238E27FC236}">
                    <a16:creationId xmlns:a16="http://schemas.microsoft.com/office/drawing/2014/main" id="{73F10671-43EB-4FC8-A398-64F9E9C3C375}"/>
                  </a:ext>
                </a:extLst>
              </p:cNvPr>
              <p:cNvSpPr/>
              <p:nvPr/>
            </p:nvSpPr>
            <p:spPr>
              <a:xfrm flipH="1">
                <a:off x="5536511" y="3935917"/>
                <a:ext cx="45719" cy="90488"/>
              </a:xfrm>
              <a:prstGeom prst="ellipse">
                <a:avLst/>
              </a:prstGeom>
              <a:solidFill>
                <a:srgbClr val="70AD47"/>
              </a:solidFill>
              <a:ln w="127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48" name="Group 47">
            <a:extLst>
              <a:ext uri="{FF2B5EF4-FFF2-40B4-BE49-F238E27FC236}">
                <a16:creationId xmlns:a16="http://schemas.microsoft.com/office/drawing/2014/main" id="{F2555455-B4BB-46DC-95E4-F7C7FC4D1737}"/>
              </a:ext>
            </a:extLst>
          </p:cNvPr>
          <p:cNvGrpSpPr/>
          <p:nvPr/>
        </p:nvGrpSpPr>
        <p:grpSpPr>
          <a:xfrm>
            <a:off x="4244203" y="3491469"/>
            <a:ext cx="623017" cy="619091"/>
            <a:chOff x="4244203" y="3491469"/>
            <a:chExt cx="623017" cy="619091"/>
          </a:xfrm>
        </p:grpSpPr>
        <p:sp>
          <p:nvSpPr>
            <p:cNvPr id="49" name="Freeform 191">
              <a:extLst>
                <a:ext uri="{FF2B5EF4-FFF2-40B4-BE49-F238E27FC236}">
                  <a16:creationId xmlns:a16="http://schemas.microsoft.com/office/drawing/2014/main" id="{4EA83808-60D7-4A17-96A8-1C5FD116DE17}"/>
                </a:ext>
              </a:extLst>
            </p:cNvPr>
            <p:cNvSpPr/>
            <p:nvPr/>
          </p:nvSpPr>
          <p:spPr>
            <a:xfrm>
              <a:off x="4533900" y="3557009"/>
              <a:ext cx="45719" cy="553551"/>
            </a:xfrm>
            <a:custGeom>
              <a:avLst/>
              <a:gdLst>
                <a:gd name="connsiteX0" fmla="*/ 9525 w 52388"/>
                <a:gd name="connsiteY0" fmla="*/ 848304 h 848304"/>
                <a:gd name="connsiteX1" fmla="*/ 33338 w 52388"/>
                <a:gd name="connsiteY1" fmla="*/ 824491 h 848304"/>
                <a:gd name="connsiteX2" fmla="*/ 38100 w 52388"/>
                <a:gd name="connsiteY2" fmla="*/ 795916 h 848304"/>
                <a:gd name="connsiteX3" fmla="*/ 47625 w 52388"/>
                <a:gd name="connsiteY3" fmla="*/ 762579 h 848304"/>
                <a:gd name="connsiteX4" fmla="*/ 52388 w 52388"/>
                <a:gd name="connsiteY4" fmla="*/ 743529 h 848304"/>
                <a:gd name="connsiteX5" fmla="*/ 47625 w 52388"/>
                <a:gd name="connsiteY5" fmla="*/ 629229 h 848304"/>
                <a:gd name="connsiteX6" fmla="*/ 38100 w 52388"/>
                <a:gd name="connsiteY6" fmla="*/ 610179 h 848304"/>
                <a:gd name="connsiteX7" fmla="*/ 33338 w 52388"/>
                <a:gd name="connsiteY7" fmla="*/ 572079 h 848304"/>
                <a:gd name="connsiteX8" fmla="*/ 23813 w 52388"/>
                <a:gd name="connsiteY8" fmla="*/ 500641 h 848304"/>
                <a:gd name="connsiteX9" fmla="*/ 14288 w 52388"/>
                <a:gd name="connsiteY9" fmla="*/ 376816 h 848304"/>
                <a:gd name="connsiteX10" fmla="*/ 9525 w 52388"/>
                <a:gd name="connsiteY10" fmla="*/ 348241 h 848304"/>
                <a:gd name="connsiteX11" fmla="*/ 4763 w 52388"/>
                <a:gd name="connsiteY11" fmla="*/ 333954 h 848304"/>
                <a:gd name="connsiteX12" fmla="*/ 0 w 52388"/>
                <a:gd name="connsiteY12" fmla="*/ 314904 h 848304"/>
                <a:gd name="connsiteX13" fmla="*/ 4763 w 52388"/>
                <a:gd name="connsiteY13" fmla="*/ 176791 h 848304"/>
                <a:gd name="connsiteX14" fmla="*/ 19050 w 52388"/>
                <a:gd name="connsiteY14" fmla="*/ 129166 h 848304"/>
                <a:gd name="connsiteX15" fmla="*/ 28575 w 52388"/>
                <a:gd name="connsiteY15" fmla="*/ 91066 h 848304"/>
                <a:gd name="connsiteX16" fmla="*/ 23813 w 52388"/>
                <a:gd name="connsiteY16" fmla="*/ 24391 h 848304"/>
                <a:gd name="connsiteX17" fmla="*/ 19050 w 52388"/>
                <a:gd name="connsiteY17" fmla="*/ 579 h 848304"/>
                <a:gd name="connsiteX18" fmla="*/ 4763 w 52388"/>
                <a:gd name="connsiteY18" fmla="*/ 10104 h 848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2388" h="848304">
                  <a:moveTo>
                    <a:pt x="9525" y="848304"/>
                  </a:moveTo>
                  <a:cubicBezTo>
                    <a:pt x="17463" y="840366"/>
                    <a:pt x="27963" y="834346"/>
                    <a:pt x="33338" y="824491"/>
                  </a:cubicBezTo>
                  <a:cubicBezTo>
                    <a:pt x="37962" y="816014"/>
                    <a:pt x="35929" y="805325"/>
                    <a:pt x="38100" y="795916"/>
                  </a:cubicBezTo>
                  <a:cubicBezTo>
                    <a:pt x="40699" y="784655"/>
                    <a:pt x="44584" y="773729"/>
                    <a:pt x="47625" y="762579"/>
                  </a:cubicBezTo>
                  <a:cubicBezTo>
                    <a:pt x="49347" y="756264"/>
                    <a:pt x="50800" y="749879"/>
                    <a:pt x="52388" y="743529"/>
                  </a:cubicBezTo>
                  <a:cubicBezTo>
                    <a:pt x="50800" y="705429"/>
                    <a:pt x="51688" y="667145"/>
                    <a:pt x="47625" y="629229"/>
                  </a:cubicBezTo>
                  <a:cubicBezTo>
                    <a:pt x="46869" y="622170"/>
                    <a:pt x="39822" y="617067"/>
                    <a:pt x="38100" y="610179"/>
                  </a:cubicBezTo>
                  <a:cubicBezTo>
                    <a:pt x="34996" y="597762"/>
                    <a:pt x="35030" y="584766"/>
                    <a:pt x="33338" y="572079"/>
                  </a:cubicBezTo>
                  <a:cubicBezTo>
                    <a:pt x="20193" y="473491"/>
                    <a:pt x="37460" y="609829"/>
                    <a:pt x="23813" y="500641"/>
                  </a:cubicBezTo>
                  <a:cubicBezTo>
                    <a:pt x="20508" y="444463"/>
                    <a:pt x="20811" y="425737"/>
                    <a:pt x="14288" y="376816"/>
                  </a:cubicBezTo>
                  <a:cubicBezTo>
                    <a:pt x="13012" y="367244"/>
                    <a:pt x="11620" y="357667"/>
                    <a:pt x="9525" y="348241"/>
                  </a:cubicBezTo>
                  <a:cubicBezTo>
                    <a:pt x="8436" y="343341"/>
                    <a:pt x="6142" y="338781"/>
                    <a:pt x="4763" y="333954"/>
                  </a:cubicBezTo>
                  <a:cubicBezTo>
                    <a:pt x="2965" y="327660"/>
                    <a:pt x="1588" y="321254"/>
                    <a:pt x="0" y="314904"/>
                  </a:cubicBezTo>
                  <a:cubicBezTo>
                    <a:pt x="1588" y="268866"/>
                    <a:pt x="1976" y="222772"/>
                    <a:pt x="4763" y="176791"/>
                  </a:cubicBezTo>
                  <a:cubicBezTo>
                    <a:pt x="5296" y="167991"/>
                    <a:pt x="17677" y="133286"/>
                    <a:pt x="19050" y="129166"/>
                  </a:cubicBezTo>
                  <a:cubicBezTo>
                    <a:pt x="26374" y="107195"/>
                    <a:pt x="22827" y="119810"/>
                    <a:pt x="28575" y="91066"/>
                  </a:cubicBezTo>
                  <a:cubicBezTo>
                    <a:pt x="26988" y="68841"/>
                    <a:pt x="26146" y="46550"/>
                    <a:pt x="23813" y="24391"/>
                  </a:cubicBezTo>
                  <a:cubicBezTo>
                    <a:pt x="22966" y="16341"/>
                    <a:pt x="25526" y="5436"/>
                    <a:pt x="19050" y="579"/>
                  </a:cubicBezTo>
                  <a:cubicBezTo>
                    <a:pt x="14471" y="-2855"/>
                    <a:pt x="4763" y="10104"/>
                    <a:pt x="4763" y="10104"/>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0" name="Freeform 192">
              <a:extLst>
                <a:ext uri="{FF2B5EF4-FFF2-40B4-BE49-F238E27FC236}">
                  <a16:creationId xmlns:a16="http://schemas.microsoft.com/office/drawing/2014/main" id="{7446B4DE-16E1-4117-92FF-E3B01306D061}"/>
                </a:ext>
              </a:extLst>
            </p:cNvPr>
            <p:cNvSpPr/>
            <p:nvPr/>
          </p:nvSpPr>
          <p:spPr>
            <a:xfrm>
              <a:off x="4371973" y="3852788"/>
              <a:ext cx="199743" cy="45719"/>
            </a:xfrm>
            <a:custGeom>
              <a:avLst/>
              <a:gdLst>
                <a:gd name="connsiteX0" fmla="*/ 171450 w 171450"/>
                <a:gd name="connsiteY0" fmla="*/ 57219 h 57219"/>
                <a:gd name="connsiteX1" fmla="*/ 114300 w 171450"/>
                <a:gd name="connsiteY1" fmla="*/ 52457 h 57219"/>
                <a:gd name="connsiteX2" fmla="*/ 100012 w 171450"/>
                <a:gd name="connsiteY2" fmla="*/ 47694 h 57219"/>
                <a:gd name="connsiteX3" fmla="*/ 71437 w 171450"/>
                <a:gd name="connsiteY3" fmla="*/ 28644 h 57219"/>
                <a:gd name="connsiteX4" fmla="*/ 61912 w 171450"/>
                <a:gd name="connsiteY4" fmla="*/ 14357 h 57219"/>
                <a:gd name="connsiteX5" fmla="*/ 42862 w 171450"/>
                <a:gd name="connsiteY5" fmla="*/ 9594 h 57219"/>
                <a:gd name="connsiteX6" fmla="*/ 0 w 171450"/>
                <a:gd name="connsiteY6" fmla="*/ 69 h 57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450" h="57219">
                  <a:moveTo>
                    <a:pt x="171450" y="57219"/>
                  </a:moveTo>
                  <a:cubicBezTo>
                    <a:pt x="152400" y="55632"/>
                    <a:pt x="133248" y="54983"/>
                    <a:pt x="114300" y="52457"/>
                  </a:cubicBezTo>
                  <a:cubicBezTo>
                    <a:pt x="109324" y="51793"/>
                    <a:pt x="104189" y="50479"/>
                    <a:pt x="100012" y="47694"/>
                  </a:cubicBezTo>
                  <a:cubicBezTo>
                    <a:pt x="64337" y="23911"/>
                    <a:pt x="105411" y="39969"/>
                    <a:pt x="71437" y="28644"/>
                  </a:cubicBezTo>
                  <a:cubicBezTo>
                    <a:pt x="68262" y="23882"/>
                    <a:pt x="66674" y="17532"/>
                    <a:pt x="61912" y="14357"/>
                  </a:cubicBezTo>
                  <a:cubicBezTo>
                    <a:pt x="56466" y="10726"/>
                    <a:pt x="49131" y="11475"/>
                    <a:pt x="42862" y="9594"/>
                  </a:cubicBezTo>
                  <a:cubicBezTo>
                    <a:pt x="6093" y="-1437"/>
                    <a:pt x="26071" y="69"/>
                    <a:pt x="0" y="69"/>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1" name="Freeform 193">
              <a:extLst>
                <a:ext uri="{FF2B5EF4-FFF2-40B4-BE49-F238E27FC236}">
                  <a16:creationId xmlns:a16="http://schemas.microsoft.com/office/drawing/2014/main" id="{59EC21F3-D097-4AB1-B416-5EA5BE84C585}"/>
                </a:ext>
              </a:extLst>
            </p:cNvPr>
            <p:cNvSpPr/>
            <p:nvPr/>
          </p:nvSpPr>
          <p:spPr>
            <a:xfrm>
              <a:off x="4538663" y="3793728"/>
              <a:ext cx="257494" cy="73422"/>
            </a:xfrm>
            <a:custGeom>
              <a:avLst/>
              <a:gdLst>
                <a:gd name="connsiteX0" fmla="*/ 0 w 257494"/>
                <a:gd name="connsiteY0" fmla="*/ 73422 h 73422"/>
                <a:gd name="connsiteX1" fmla="*/ 47625 w 257494"/>
                <a:gd name="connsiteY1" fmla="*/ 68660 h 73422"/>
                <a:gd name="connsiteX2" fmla="*/ 71437 w 257494"/>
                <a:gd name="connsiteY2" fmla="*/ 63897 h 73422"/>
                <a:gd name="connsiteX3" fmla="*/ 100012 w 257494"/>
                <a:gd name="connsiteY3" fmla="*/ 59135 h 73422"/>
                <a:gd name="connsiteX4" fmla="*/ 123825 w 257494"/>
                <a:gd name="connsiteY4" fmla="*/ 44847 h 73422"/>
                <a:gd name="connsiteX5" fmla="*/ 138112 w 257494"/>
                <a:gd name="connsiteY5" fmla="*/ 30560 h 73422"/>
                <a:gd name="connsiteX6" fmla="*/ 152400 w 257494"/>
                <a:gd name="connsiteY6" fmla="*/ 25797 h 73422"/>
                <a:gd name="connsiteX7" fmla="*/ 195262 w 257494"/>
                <a:gd name="connsiteY7" fmla="*/ 11510 h 73422"/>
                <a:gd name="connsiteX8" fmla="*/ 242887 w 257494"/>
                <a:gd name="connsiteY8" fmla="*/ 11510 h 73422"/>
                <a:gd name="connsiteX9" fmla="*/ 247650 w 257494"/>
                <a:gd name="connsiteY9" fmla="*/ 25797 h 73422"/>
                <a:gd name="connsiteX10" fmla="*/ 257175 w 257494"/>
                <a:gd name="connsiteY10" fmla="*/ 49610 h 73422"/>
                <a:gd name="connsiteX11" fmla="*/ 242887 w 257494"/>
                <a:gd name="connsiteY11" fmla="*/ 44847 h 73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7494" h="73422">
                  <a:moveTo>
                    <a:pt x="0" y="73422"/>
                  </a:moveTo>
                  <a:cubicBezTo>
                    <a:pt x="15875" y="71835"/>
                    <a:pt x="31811" y="70769"/>
                    <a:pt x="47625" y="68660"/>
                  </a:cubicBezTo>
                  <a:cubicBezTo>
                    <a:pt x="55649" y="67590"/>
                    <a:pt x="63473" y="65345"/>
                    <a:pt x="71437" y="63897"/>
                  </a:cubicBezTo>
                  <a:cubicBezTo>
                    <a:pt x="80938" y="62170"/>
                    <a:pt x="90487" y="60722"/>
                    <a:pt x="100012" y="59135"/>
                  </a:cubicBezTo>
                  <a:cubicBezTo>
                    <a:pt x="107950" y="54372"/>
                    <a:pt x="116420" y="50401"/>
                    <a:pt x="123825" y="44847"/>
                  </a:cubicBezTo>
                  <a:cubicBezTo>
                    <a:pt x="129213" y="40806"/>
                    <a:pt x="132508" y="34296"/>
                    <a:pt x="138112" y="30560"/>
                  </a:cubicBezTo>
                  <a:cubicBezTo>
                    <a:pt x="142289" y="27775"/>
                    <a:pt x="147910" y="28042"/>
                    <a:pt x="152400" y="25797"/>
                  </a:cubicBezTo>
                  <a:cubicBezTo>
                    <a:pt x="185881" y="9056"/>
                    <a:pt x="142213" y="20351"/>
                    <a:pt x="195262" y="11510"/>
                  </a:cubicBezTo>
                  <a:cubicBezTo>
                    <a:pt x="214113" y="-1057"/>
                    <a:pt x="214248" y="-6389"/>
                    <a:pt x="242887" y="11510"/>
                  </a:cubicBezTo>
                  <a:cubicBezTo>
                    <a:pt x="247144" y="14171"/>
                    <a:pt x="245887" y="21097"/>
                    <a:pt x="247650" y="25797"/>
                  </a:cubicBezTo>
                  <a:cubicBezTo>
                    <a:pt x="250652" y="33802"/>
                    <a:pt x="259249" y="41316"/>
                    <a:pt x="257175" y="49610"/>
                  </a:cubicBezTo>
                  <a:cubicBezTo>
                    <a:pt x="255957" y="54480"/>
                    <a:pt x="242887" y="44847"/>
                    <a:pt x="242887" y="44847"/>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2" name="Freeform 194">
              <a:extLst>
                <a:ext uri="{FF2B5EF4-FFF2-40B4-BE49-F238E27FC236}">
                  <a16:creationId xmlns:a16="http://schemas.microsoft.com/office/drawing/2014/main" id="{B706CACF-A6ED-4A40-AC01-634201D0DAFF}"/>
                </a:ext>
              </a:extLst>
            </p:cNvPr>
            <p:cNvSpPr/>
            <p:nvPr/>
          </p:nvSpPr>
          <p:spPr>
            <a:xfrm>
              <a:off x="4305300" y="3681281"/>
              <a:ext cx="228600" cy="38232"/>
            </a:xfrm>
            <a:custGeom>
              <a:avLst/>
              <a:gdLst>
                <a:gd name="connsiteX0" fmla="*/ 228600 w 228600"/>
                <a:gd name="connsiteY0" fmla="*/ 38232 h 38232"/>
                <a:gd name="connsiteX1" fmla="*/ 142875 w 228600"/>
                <a:gd name="connsiteY1" fmla="*/ 33469 h 38232"/>
                <a:gd name="connsiteX2" fmla="*/ 123825 w 228600"/>
                <a:gd name="connsiteY2" fmla="*/ 23944 h 38232"/>
                <a:gd name="connsiteX3" fmla="*/ 85725 w 228600"/>
                <a:gd name="connsiteY3" fmla="*/ 14419 h 38232"/>
                <a:gd name="connsiteX4" fmla="*/ 71438 w 228600"/>
                <a:gd name="connsiteY4" fmla="*/ 4894 h 38232"/>
                <a:gd name="connsiteX5" fmla="*/ 0 w 228600"/>
                <a:gd name="connsiteY5" fmla="*/ 132 h 38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8600" h="38232">
                  <a:moveTo>
                    <a:pt x="228600" y="38232"/>
                  </a:moveTo>
                  <a:cubicBezTo>
                    <a:pt x="200025" y="36644"/>
                    <a:pt x="171232" y="37336"/>
                    <a:pt x="142875" y="33469"/>
                  </a:cubicBezTo>
                  <a:cubicBezTo>
                    <a:pt x="135841" y="32510"/>
                    <a:pt x="130560" y="26189"/>
                    <a:pt x="123825" y="23944"/>
                  </a:cubicBezTo>
                  <a:cubicBezTo>
                    <a:pt x="107516" y="18508"/>
                    <a:pt x="99985" y="21549"/>
                    <a:pt x="85725" y="14419"/>
                  </a:cubicBezTo>
                  <a:cubicBezTo>
                    <a:pt x="80606" y="11859"/>
                    <a:pt x="76960" y="6400"/>
                    <a:pt x="71438" y="4894"/>
                  </a:cubicBezTo>
                  <a:cubicBezTo>
                    <a:pt x="48923" y="-1246"/>
                    <a:pt x="23031" y="132"/>
                    <a:pt x="0" y="132"/>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53" name="Group 52">
              <a:extLst>
                <a:ext uri="{FF2B5EF4-FFF2-40B4-BE49-F238E27FC236}">
                  <a16:creationId xmlns:a16="http://schemas.microsoft.com/office/drawing/2014/main" id="{E551E745-6DDF-4278-9D37-4B8EF9BB33AE}"/>
                </a:ext>
              </a:extLst>
            </p:cNvPr>
            <p:cNvGrpSpPr/>
            <p:nvPr/>
          </p:nvGrpSpPr>
          <p:grpSpPr>
            <a:xfrm>
              <a:off x="4273899" y="3851677"/>
              <a:ext cx="136981" cy="125191"/>
              <a:chOff x="4195407" y="3792530"/>
              <a:chExt cx="170046" cy="208000"/>
            </a:xfrm>
          </p:grpSpPr>
          <p:sp>
            <p:nvSpPr>
              <p:cNvPr id="102" name="Oval 101">
                <a:extLst>
                  <a:ext uri="{FF2B5EF4-FFF2-40B4-BE49-F238E27FC236}">
                    <a16:creationId xmlns:a16="http://schemas.microsoft.com/office/drawing/2014/main" id="{E2FC709A-F5E7-4F61-BF88-CF587B2D423D}"/>
                  </a:ext>
                </a:extLst>
              </p:cNvPr>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3" name="Oval 102">
                <a:extLst>
                  <a:ext uri="{FF2B5EF4-FFF2-40B4-BE49-F238E27FC236}">
                    <a16:creationId xmlns:a16="http://schemas.microsoft.com/office/drawing/2014/main" id="{04574B4C-BCC5-4FC3-B4EC-7E9DCA918B97}"/>
                  </a:ext>
                </a:extLst>
              </p:cNvPr>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4" name="Oval 103">
                <a:extLst>
                  <a:ext uri="{FF2B5EF4-FFF2-40B4-BE49-F238E27FC236}">
                    <a16:creationId xmlns:a16="http://schemas.microsoft.com/office/drawing/2014/main" id="{B4A04746-D715-4B57-831D-D4527A8A54F2}"/>
                  </a:ext>
                </a:extLst>
              </p:cNvPr>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54" name="Group 53">
              <a:extLst>
                <a:ext uri="{FF2B5EF4-FFF2-40B4-BE49-F238E27FC236}">
                  <a16:creationId xmlns:a16="http://schemas.microsoft.com/office/drawing/2014/main" id="{00F2C413-5397-4997-AA1E-7F296147D62B}"/>
                </a:ext>
              </a:extLst>
            </p:cNvPr>
            <p:cNvGrpSpPr/>
            <p:nvPr/>
          </p:nvGrpSpPr>
          <p:grpSpPr>
            <a:xfrm rot="2351319">
              <a:off x="4244203" y="3578822"/>
              <a:ext cx="117967" cy="137434"/>
              <a:chOff x="4237501" y="3382087"/>
              <a:chExt cx="170046" cy="208000"/>
            </a:xfrm>
          </p:grpSpPr>
          <p:sp>
            <p:nvSpPr>
              <p:cNvPr id="99" name="Oval 98">
                <a:extLst>
                  <a:ext uri="{FF2B5EF4-FFF2-40B4-BE49-F238E27FC236}">
                    <a16:creationId xmlns:a16="http://schemas.microsoft.com/office/drawing/2014/main" id="{4D8B9DF7-3E95-4EDE-A3F7-8A266FA5AC08}"/>
                  </a:ext>
                </a:extLst>
              </p:cNvPr>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0" name="Oval 99">
                <a:extLst>
                  <a:ext uri="{FF2B5EF4-FFF2-40B4-BE49-F238E27FC236}">
                    <a16:creationId xmlns:a16="http://schemas.microsoft.com/office/drawing/2014/main" id="{5F146D5D-FACC-42D1-BCC9-AED03FAA31C9}"/>
                  </a:ext>
                </a:extLst>
              </p:cNvPr>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1" name="Oval 100">
                <a:extLst>
                  <a:ext uri="{FF2B5EF4-FFF2-40B4-BE49-F238E27FC236}">
                    <a16:creationId xmlns:a16="http://schemas.microsoft.com/office/drawing/2014/main" id="{CEE62A83-9CBA-4C61-B90B-C130330FAE94}"/>
                  </a:ext>
                </a:extLst>
              </p:cNvPr>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55" name="Group 54">
              <a:extLst>
                <a:ext uri="{FF2B5EF4-FFF2-40B4-BE49-F238E27FC236}">
                  <a16:creationId xmlns:a16="http://schemas.microsoft.com/office/drawing/2014/main" id="{0CBEB024-BDF5-4C5B-B18B-E9EC5168887E}"/>
                </a:ext>
              </a:extLst>
            </p:cNvPr>
            <p:cNvGrpSpPr/>
            <p:nvPr/>
          </p:nvGrpSpPr>
          <p:grpSpPr>
            <a:xfrm rot="11218135">
              <a:off x="4750031" y="3755238"/>
              <a:ext cx="117189" cy="143363"/>
              <a:chOff x="4237501" y="3382087"/>
              <a:chExt cx="170046" cy="208000"/>
            </a:xfrm>
          </p:grpSpPr>
          <p:sp>
            <p:nvSpPr>
              <p:cNvPr id="96" name="Oval 95">
                <a:extLst>
                  <a:ext uri="{FF2B5EF4-FFF2-40B4-BE49-F238E27FC236}">
                    <a16:creationId xmlns:a16="http://schemas.microsoft.com/office/drawing/2014/main" id="{2E2CD236-C082-40F2-B928-91CE4C2D9D9D}"/>
                  </a:ext>
                </a:extLst>
              </p:cNvPr>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7" name="Oval 96">
                <a:extLst>
                  <a:ext uri="{FF2B5EF4-FFF2-40B4-BE49-F238E27FC236}">
                    <a16:creationId xmlns:a16="http://schemas.microsoft.com/office/drawing/2014/main" id="{19A6D0CA-2A28-4E0F-A8D4-8E6A502A8539}"/>
                  </a:ext>
                </a:extLst>
              </p:cNvPr>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8" name="Oval 97">
                <a:extLst>
                  <a:ext uri="{FF2B5EF4-FFF2-40B4-BE49-F238E27FC236}">
                    <a16:creationId xmlns:a16="http://schemas.microsoft.com/office/drawing/2014/main" id="{408F2BDB-69C8-47D1-982F-016BB324EB2D}"/>
                  </a:ext>
                </a:extLst>
              </p:cNvPr>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56" name="Group 55">
              <a:extLst>
                <a:ext uri="{FF2B5EF4-FFF2-40B4-BE49-F238E27FC236}">
                  <a16:creationId xmlns:a16="http://schemas.microsoft.com/office/drawing/2014/main" id="{8A70CAFB-B2D9-442A-9AEA-9F0B03A937F0}"/>
                </a:ext>
              </a:extLst>
            </p:cNvPr>
            <p:cNvGrpSpPr/>
            <p:nvPr/>
          </p:nvGrpSpPr>
          <p:grpSpPr>
            <a:xfrm rot="5224720">
              <a:off x="4538345" y="3460860"/>
              <a:ext cx="98853" cy="160071"/>
              <a:chOff x="4237501" y="3382087"/>
              <a:chExt cx="170046" cy="208000"/>
            </a:xfrm>
          </p:grpSpPr>
          <p:sp>
            <p:nvSpPr>
              <p:cNvPr id="93" name="Oval 92">
                <a:extLst>
                  <a:ext uri="{FF2B5EF4-FFF2-40B4-BE49-F238E27FC236}">
                    <a16:creationId xmlns:a16="http://schemas.microsoft.com/office/drawing/2014/main" id="{F217B5FF-DB3A-4BC4-8C87-73A684217765}"/>
                  </a:ext>
                </a:extLst>
              </p:cNvPr>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4" name="Oval 93">
                <a:extLst>
                  <a:ext uri="{FF2B5EF4-FFF2-40B4-BE49-F238E27FC236}">
                    <a16:creationId xmlns:a16="http://schemas.microsoft.com/office/drawing/2014/main" id="{8A813F8B-80D1-4AEF-86B9-47A5740DCF6D}"/>
                  </a:ext>
                </a:extLst>
              </p:cNvPr>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5" name="Oval 94">
                <a:extLst>
                  <a:ext uri="{FF2B5EF4-FFF2-40B4-BE49-F238E27FC236}">
                    <a16:creationId xmlns:a16="http://schemas.microsoft.com/office/drawing/2014/main" id="{2F51C48E-845E-45CA-806E-6D7C2B7D1387}"/>
                  </a:ext>
                </a:extLst>
              </p:cNvPr>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57" name="Group 56">
              <a:extLst>
                <a:ext uri="{FF2B5EF4-FFF2-40B4-BE49-F238E27FC236}">
                  <a16:creationId xmlns:a16="http://schemas.microsoft.com/office/drawing/2014/main" id="{98C58893-A419-45B9-8303-740BEF870A3F}"/>
                </a:ext>
              </a:extLst>
            </p:cNvPr>
            <p:cNvGrpSpPr/>
            <p:nvPr/>
          </p:nvGrpSpPr>
          <p:grpSpPr>
            <a:xfrm rot="14416668">
              <a:off x="4603042" y="3834310"/>
              <a:ext cx="117189" cy="143363"/>
              <a:chOff x="4237501" y="3382087"/>
              <a:chExt cx="170046" cy="208000"/>
            </a:xfrm>
          </p:grpSpPr>
          <p:sp>
            <p:nvSpPr>
              <p:cNvPr id="90" name="Oval 89">
                <a:extLst>
                  <a:ext uri="{FF2B5EF4-FFF2-40B4-BE49-F238E27FC236}">
                    <a16:creationId xmlns:a16="http://schemas.microsoft.com/office/drawing/2014/main" id="{B138AC99-EF26-4189-B853-849EACEC64E9}"/>
                  </a:ext>
                </a:extLst>
              </p:cNvPr>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1" name="Oval 90">
                <a:extLst>
                  <a:ext uri="{FF2B5EF4-FFF2-40B4-BE49-F238E27FC236}">
                    <a16:creationId xmlns:a16="http://schemas.microsoft.com/office/drawing/2014/main" id="{6CC0B21F-A321-46C2-8601-69D55B06373B}"/>
                  </a:ext>
                </a:extLst>
              </p:cNvPr>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2" name="Oval 91">
                <a:extLst>
                  <a:ext uri="{FF2B5EF4-FFF2-40B4-BE49-F238E27FC236}">
                    <a16:creationId xmlns:a16="http://schemas.microsoft.com/office/drawing/2014/main" id="{E0110E77-A12D-4EF0-8AEB-D1240F8254CD}"/>
                  </a:ext>
                </a:extLst>
              </p:cNvPr>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58" name="Group 57">
              <a:extLst>
                <a:ext uri="{FF2B5EF4-FFF2-40B4-BE49-F238E27FC236}">
                  <a16:creationId xmlns:a16="http://schemas.microsoft.com/office/drawing/2014/main" id="{C851F047-8BDA-4961-BB16-DCB0236BA677}"/>
                </a:ext>
              </a:extLst>
            </p:cNvPr>
            <p:cNvGrpSpPr/>
            <p:nvPr/>
          </p:nvGrpSpPr>
          <p:grpSpPr>
            <a:xfrm rot="3034340">
              <a:off x="4640381" y="3672804"/>
              <a:ext cx="117189" cy="143363"/>
              <a:chOff x="4237501" y="3382087"/>
              <a:chExt cx="170046" cy="208000"/>
            </a:xfrm>
          </p:grpSpPr>
          <p:sp>
            <p:nvSpPr>
              <p:cNvPr id="87" name="Oval 86">
                <a:extLst>
                  <a:ext uri="{FF2B5EF4-FFF2-40B4-BE49-F238E27FC236}">
                    <a16:creationId xmlns:a16="http://schemas.microsoft.com/office/drawing/2014/main" id="{E9C57F5A-624D-43D5-A57D-24E05369C418}"/>
                  </a:ext>
                </a:extLst>
              </p:cNvPr>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8" name="Oval 87">
                <a:extLst>
                  <a:ext uri="{FF2B5EF4-FFF2-40B4-BE49-F238E27FC236}">
                    <a16:creationId xmlns:a16="http://schemas.microsoft.com/office/drawing/2014/main" id="{4C32A354-168D-449B-8CE9-C0D38679B7AA}"/>
                  </a:ext>
                </a:extLst>
              </p:cNvPr>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9" name="Oval 88">
                <a:extLst>
                  <a:ext uri="{FF2B5EF4-FFF2-40B4-BE49-F238E27FC236}">
                    <a16:creationId xmlns:a16="http://schemas.microsoft.com/office/drawing/2014/main" id="{61755B72-E48E-4871-9651-323601477B26}"/>
                  </a:ext>
                </a:extLst>
              </p:cNvPr>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59" name="Group 58">
              <a:extLst>
                <a:ext uri="{FF2B5EF4-FFF2-40B4-BE49-F238E27FC236}">
                  <a16:creationId xmlns:a16="http://schemas.microsoft.com/office/drawing/2014/main" id="{E28F5EC0-EC5F-4FDD-A92B-17A81AC9EFB6}"/>
                </a:ext>
              </a:extLst>
            </p:cNvPr>
            <p:cNvGrpSpPr/>
            <p:nvPr/>
          </p:nvGrpSpPr>
          <p:grpSpPr>
            <a:xfrm rot="13916013">
              <a:off x="4398206" y="3909923"/>
              <a:ext cx="136981" cy="125191"/>
              <a:chOff x="4195407" y="3792530"/>
              <a:chExt cx="170046" cy="208000"/>
            </a:xfrm>
          </p:grpSpPr>
          <p:sp>
            <p:nvSpPr>
              <p:cNvPr id="84" name="Oval 83">
                <a:extLst>
                  <a:ext uri="{FF2B5EF4-FFF2-40B4-BE49-F238E27FC236}">
                    <a16:creationId xmlns:a16="http://schemas.microsoft.com/office/drawing/2014/main" id="{F386A993-3D6C-4529-B69C-4BCEB9D99000}"/>
                  </a:ext>
                </a:extLst>
              </p:cNvPr>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5" name="Oval 84">
                <a:extLst>
                  <a:ext uri="{FF2B5EF4-FFF2-40B4-BE49-F238E27FC236}">
                    <a16:creationId xmlns:a16="http://schemas.microsoft.com/office/drawing/2014/main" id="{9F0D2FCD-EE4D-406B-B8DC-CE7B3849AD86}"/>
                  </a:ext>
                </a:extLst>
              </p:cNvPr>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6" name="Oval 85">
                <a:extLst>
                  <a:ext uri="{FF2B5EF4-FFF2-40B4-BE49-F238E27FC236}">
                    <a16:creationId xmlns:a16="http://schemas.microsoft.com/office/drawing/2014/main" id="{72FBCBB1-F947-44D3-B60D-4A17ED9573AE}"/>
                  </a:ext>
                </a:extLst>
              </p:cNvPr>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60" name="Group 59">
              <a:extLst>
                <a:ext uri="{FF2B5EF4-FFF2-40B4-BE49-F238E27FC236}">
                  <a16:creationId xmlns:a16="http://schemas.microsoft.com/office/drawing/2014/main" id="{76204B2C-374F-4673-BB0F-C81AF5F844C9}"/>
                </a:ext>
              </a:extLst>
            </p:cNvPr>
            <p:cNvGrpSpPr/>
            <p:nvPr/>
          </p:nvGrpSpPr>
          <p:grpSpPr>
            <a:xfrm rot="4035087">
              <a:off x="4360198" y="3785574"/>
              <a:ext cx="136981" cy="125191"/>
              <a:chOff x="4195407" y="3792530"/>
              <a:chExt cx="170046" cy="208000"/>
            </a:xfrm>
          </p:grpSpPr>
          <p:sp>
            <p:nvSpPr>
              <p:cNvPr id="81" name="Oval 80">
                <a:extLst>
                  <a:ext uri="{FF2B5EF4-FFF2-40B4-BE49-F238E27FC236}">
                    <a16:creationId xmlns:a16="http://schemas.microsoft.com/office/drawing/2014/main" id="{FEE27B66-EF76-43EA-B037-F3FFF3A4F58F}"/>
                  </a:ext>
                </a:extLst>
              </p:cNvPr>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2" name="Oval 81">
                <a:extLst>
                  <a:ext uri="{FF2B5EF4-FFF2-40B4-BE49-F238E27FC236}">
                    <a16:creationId xmlns:a16="http://schemas.microsoft.com/office/drawing/2014/main" id="{C9AFC586-0D55-413A-A7D9-46B90CE9B6EE}"/>
                  </a:ext>
                </a:extLst>
              </p:cNvPr>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3" name="Oval 82">
                <a:extLst>
                  <a:ext uri="{FF2B5EF4-FFF2-40B4-BE49-F238E27FC236}">
                    <a16:creationId xmlns:a16="http://schemas.microsoft.com/office/drawing/2014/main" id="{26F3E644-8269-4822-B0F9-BEAB78372385}"/>
                  </a:ext>
                </a:extLst>
              </p:cNvPr>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61" name="Group 60">
              <a:extLst>
                <a:ext uri="{FF2B5EF4-FFF2-40B4-BE49-F238E27FC236}">
                  <a16:creationId xmlns:a16="http://schemas.microsoft.com/office/drawing/2014/main" id="{ED1E4FF1-831F-44A1-B368-6E3E5E0C38AB}"/>
                </a:ext>
              </a:extLst>
            </p:cNvPr>
            <p:cNvGrpSpPr/>
            <p:nvPr/>
          </p:nvGrpSpPr>
          <p:grpSpPr>
            <a:xfrm rot="14498781">
              <a:off x="4314601" y="3697106"/>
              <a:ext cx="117967" cy="137434"/>
              <a:chOff x="4237501" y="3382087"/>
              <a:chExt cx="170046" cy="208000"/>
            </a:xfrm>
          </p:grpSpPr>
          <p:sp>
            <p:nvSpPr>
              <p:cNvPr id="78" name="Oval 77">
                <a:extLst>
                  <a:ext uri="{FF2B5EF4-FFF2-40B4-BE49-F238E27FC236}">
                    <a16:creationId xmlns:a16="http://schemas.microsoft.com/office/drawing/2014/main" id="{645D1733-F060-41EC-9951-3033101D22F6}"/>
                  </a:ext>
                </a:extLst>
              </p:cNvPr>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9" name="Oval 78">
                <a:extLst>
                  <a:ext uri="{FF2B5EF4-FFF2-40B4-BE49-F238E27FC236}">
                    <a16:creationId xmlns:a16="http://schemas.microsoft.com/office/drawing/2014/main" id="{CD47C708-6FA7-415C-91FE-94EDA45F86C7}"/>
                  </a:ext>
                </a:extLst>
              </p:cNvPr>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0" name="Oval 79">
                <a:extLst>
                  <a:ext uri="{FF2B5EF4-FFF2-40B4-BE49-F238E27FC236}">
                    <a16:creationId xmlns:a16="http://schemas.microsoft.com/office/drawing/2014/main" id="{2108F104-48D0-49FB-93A5-7832F8F4239B}"/>
                  </a:ext>
                </a:extLst>
              </p:cNvPr>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62" name="Group 61">
              <a:extLst>
                <a:ext uri="{FF2B5EF4-FFF2-40B4-BE49-F238E27FC236}">
                  <a16:creationId xmlns:a16="http://schemas.microsoft.com/office/drawing/2014/main" id="{B75C6A9B-91FC-4D64-8360-2A71D87D0E60}"/>
                </a:ext>
              </a:extLst>
            </p:cNvPr>
            <p:cNvGrpSpPr/>
            <p:nvPr/>
          </p:nvGrpSpPr>
          <p:grpSpPr>
            <a:xfrm rot="5965306">
              <a:off x="4390375" y="3582974"/>
              <a:ext cx="117967" cy="137434"/>
              <a:chOff x="4237501" y="3382087"/>
              <a:chExt cx="170046" cy="208000"/>
            </a:xfrm>
          </p:grpSpPr>
          <p:sp>
            <p:nvSpPr>
              <p:cNvPr id="75" name="Oval 74">
                <a:extLst>
                  <a:ext uri="{FF2B5EF4-FFF2-40B4-BE49-F238E27FC236}">
                    <a16:creationId xmlns:a16="http://schemas.microsoft.com/office/drawing/2014/main" id="{C337DA18-2B7B-42FF-8A4D-C6748AA0D4E9}"/>
                  </a:ext>
                </a:extLst>
              </p:cNvPr>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6" name="Oval 75">
                <a:extLst>
                  <a:ext uri="{FF2B5EF4-FFF2-40B4-BE49-F238E27FC236}">
                    <a16:creationId xmlns:a16="http://schemas.microsoft.com/office/drawing/2014/main" id="{FE8BA3A2-03E7-46DF-A09F-655A3127DC9A}"/>
                  </a:ext>
                </a:extLst>
              </p:cNvPr>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7" name="Oval 76">
                <a:extLst>
                  <a:ext uri="{FF2B5EF4-FFF2-40B4-BE49-F238E27FC236}">
                    <a16:creationId xmlns:a16="http://schemas.microsoft.com/office/drawing/2014/main" id="{B7383F61-7732-41FA-AB9B-D435D81368A9}"/>
                  </a:ext>
                </a:extLst>
              </p:cNvPr>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63" name="Group 62">
              <a:extLst>
                <a:ext uri="{FF2B5EF4-FFF2-40B4-BE49-F238E27FC236}">
                  <a16:creationId xmlns:a16="http://schemas.microsoft.com/office/drawing/2014/main" id="{75E94E2F-04A0-4FF9-AD1D-2C28DD9A46F8}"/>
                </a:ext>
              </a:extLst>
            </p:cNvPr>
            <p:cNvGrpSpPr/>
            <p:nvPr/>
          </p:nvGrpSpPr>
          <p:grpSpPr>
            <a:xfrm rot="13916013">
              <a:off x="4478082" y="3738319"/>
              <a:ext cx="136981" cy="125191"/>
              <a:chOff x="4195407" y="3792530"/>
              <a:chExt cx="170046" cy="208000"/>
            </a:xfrm>
          </p:grpSpPr>
          <p:sp>
            <p:nvSpPr>
              <p:cNvPr id="72" name="Oval 71">
                <a:extLst>
                  <a:ext uri="{FF2B5EF4-FFF2-40B4-BE49-F238E27FC236}">
                    <a16:creationId xmlns:a16="http://schemas.microsoft.com/office/drawing/2014/main" id="{A418CC46-F821-4ACF-B9FE-F7DC4254E80E}"/>
                  </a:ext>
                </a:extLst>
              </p:cNvPr>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3" name="Oval 72">
                <a:extLst>
                  <a:ext uri="{FF2B5EF4-FFF2-40B4-BE49-F238E27FC236}">
                    <a16:creationId xmlns:a16="http://schemas.microsoft.com/office/drawing/2014/main" id="{CAB23952-ADF1-479F-A405-7F04A864A09A}"/>
                  </a:ext>
                </a:extLst>
              </p:cNvPr>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4" name="Oval 73">
                <a:extLst>
                  <a:ext uri="{FF2B5EF4-FFF2-40B4-BE49-F238E27FC236}">
                    <a16:creationId xmlns:a16="http://schemas.microsoft.com/office/drawing/2014/main" id="{2333776B-8BA7-4960-9247-DDFBADCA9000}"/>
                  </a:ext>
                </a:extLst>
              </p:cNvPr>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64" name="Group 63">
              <a:extLst>
                <a:ext uri="{FF2B5EF4-FFF2-40B4-BE49-F238E27FC236}">
                  <a16:creationId xmlns:a16="http://schemas.microsoft.com/office/drawing/2014/main" id="{CFD85885-5939-4F65-AD38-F1F2A58002B1}"/>
                </a:ext>
              </a:extLst>
            </p:cNvPr>
            <p:cNvGrpSpPr/>
            <p:nvPr/>
          </p:nvGrpSpPr>
          <p:grpSpPr>
            <a:xfrm rot="5665875">
              <a:off x="4511476" y="3579815"/>
              <a:ext cx="136981" cy="125191"/>
              <a:chOff x="4195407" y="3792530"/>
              <a:chExt cx="170046" cy="208000"/>
            </a:xfrm>
          </p:grpSpPr>
          <p:sp>
            <p:nvSpPr>
              <p:cNvPr id="69" name="Oval 68">
                <a:extLst>
                  <a:ext uri="{FF2B5EF4-FFF2-40B4-BE49-F238E27FC236}">
                    <a16:creationId xmlns:a16="http://schemas.microsoft.com/office/drawing/2014/main" id="{082568CD-3ED0-4A22-A119-7800423C356D}"/>
                  </a:ext>
                </a:extLst>
              </p:cNvPr>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0" name="Oval 69">
                <a:extLst>
                  <a:ext uri="{FF2B5EF4-FFF2-40B4-BE49-F238E27FC236}">
                    <a16:creationId xmlns:a16="http://schemas.microsoft.com/office/drawing/2014/main" id="{DC381254-9360-466E-8298-D86D358373A9}"/>
                  </a:ext>
                </a:extLst>
              </p:cNvPr>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1" name="Oval 70">
                <a:extLst>
                  <a:ext uri="{FF2B5EF4-FFF2-40B4-BE49-F238E27FC236}">
                    <a16:creationId xmlns:a16="http://schemas.microsoft.com/office/drawing/2014/main" id="{BBC10A6C-D418-418F-B2A4-1AF69FD13BAA}"/>
                  </a:ext>
                </a:extLst>
              </p:cNvPr>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65" name="Oval 64">
              <a:extLst>
                <a:ext uri="{FF2B5EF4-FFF2-40B4-BE49-F238E27FC236}">
                  <a16:creationId xmlns:a16="http://schemas.microsoft.com/office/drawing/2014/main" id="{188DA301-DA40-4E7D-9DDD-52D911737A25}"/>
                </a:ext>
              </a:extLst>
            </p:cNvPr>
            <p:cNvSpPr/>
            <p:nvPr/>
          </p:nvSpPr>
          <p:spPr>
            <a:xfrm>
              <a:off x="4328308" y="3629438"/>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6" name="Oval 65">
              <a:extLst>
                <a:ext uri="{FF2B5EF4-FFF2-40B4-BE49-F238E27FC236}">
                  <a16:creationId xmlns:a16="http://schemas.microsoft.com/office/drawing/2014/main" id="{63E808C7-0702-421C-BEFA-D1595D1E4AAF}"/>
                </a:ext>
              </a:extLst>
            </p:cNvPr>
            <p:cNvSpPr/>
            <p:nvPr/>
          </p:nvSpPr>
          <p:spPr>
            <a:xfrm>
              <a:off x="4756938" y="3781838"/>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7" name="Oval 66">
              <a:extLst>
                <a:ext uri="{FF2B5EF4-FFF2-40B4-BE49-F238E27FC236}">
                  <a16:creationId xmlns:a16="http://schemas.microsoft.com/office/drawing/2014/main" id="{CAEB5989-2E3D-4AD1-B5DE-DA157D6D173E}"/>
                </a:ext>
              </a:extLst>
            </p:cNvPr>
            <p:cNvSpPr/>
            <p:nvPr/>
          </p:nvSpPr>
          <p:spPr>
            <a:xfrm>
              <a:off x="4371177" y="3924712"/>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8" name="Oval 67">
              <a:extLst>
                <a:ext uri="{FF2B5EF4-FFF2-40B4-BE49-F238E27FC236}">
                  <a16:creationId xmlns:a16="http://schemas.microsoft.com/office/drawing/2014/main" id="{775D4B35-8275-4A65-AFFD-46A7A85BE6B0}"/>
                </a:ext>
              </a:extLst>
            </p:cNvPr>
            <p:cNvSpPr/>
            <p:nvPr/>
          </p:nvSpPr>
          <p:spPr>
            <a:xfrm>
              <a:off x="4552380" y="3601322"/>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105" name="Group 104">
            <a:extLst>
              <a:ext uri="{FF2B5EF4-FFF2-40B4-BE49-F238E27FC236}">
                <a16:creationId xmlns:a16="http://schemas.microsoft.com/office/drawing/2014/main" id="{C9EC1A04-01ED-470F-A0B4-6E9E3336E4B3}"/>
              </a:ext>
            </a:extLst>
          </p:cNvPr>
          <p:cNvGrpSpPr/>
          <p:nvPr/>
        </p:nvGrpSpPr>
        <p:grpSpPr>
          <a:xfrm>
            <a:off x="3808052" y="3271782"/>
            <a:ext cx="347493" cy="884821"/>
            <a:chOff x="3945524" y="1199153"/>
            <a:chExt cx="753674" cy="1448471"/>
          </a:xfrm>
        </p:grpSpPr>
        <p:grpSp>
          <p:nvGrpSpPr>
            <p:cNvPr id="106" name="Group 105">
              <a:extLst>
                <a:ext uri="{FF2B5EF4-FFF2-40B4-BE49-F238E27FC236}">
                  <a16:creationId xmlns:a16="http://schemas.microsoft.com/office/drawing/2014/main" id="{5BABA72C-18D1-428D-BFEF-F51FA34DB933}"/>
                </a:ext>
              </a:extLst>
            </p:cNvPr>
            <p:cNvGrpSpPr/>
            <p:nvPr/>
          </p:nvGrpSpPr>
          <p:grpSpPr>
            <a:xfrm>
              <a:off x="3945524" y="1199153"/>
              <a:ext cx="753674" cy="1248068"/>
              <a:chOff x="3969778" y="1929542"/>
              <a:chExt cx="762155" cy="1175603"/>
            </a:xfrm>
            <a:solidFill>
              <a:srgbClr val="70AD47">
                <a:lumMod val="40000"/>
                <a:lumOff val="60000"/>
              </a:srgbClr>
            </a:solidFill>
          </p:grpSpPr>
          <p:sp>
            <p:nvSpPr>
              <p:cNvPr id="110" name="Freeform 252">
                <a:extLst>
                  <a:ext uri="{FF2B5EF4-FFF2-40B4-BE49-F238E27FC236}">
                    <a16:creationId xmlns:a16="http://schemas.microsoft.com/office/drawing/2014/main" id="{3FC1E6F3-ED39-452F-B0AA-4BEA1B8F0EB1}"/>
                  </a:ext>
                </a:extLst>
              </p:cNvPr>
              <p:cNvSpPr/>
              <p:nvPr/>
            </p:nvSpPr>
            <p:spPr>
              <a:xfrm>
                <a:off x="4309763" y="2252660"/>
                <a:ext cx="124137" cy="852485"/>
              </a:xfrm>
              <a:custGeom>
                <a:avLst/>
                <a:gdLst>
                  <a:gd name="connsiteX0" fmla="*/ 124137 w 124137"/>
                  <a:gd name="connsiteY0" fmla="*/ 852487 h 852487"/>
                  <a:gd name="connsiteX1" fmla="*/ 9837 w 124137"/>
                  <a:gd name="connsiteY1" fmla="*/ 257175 h 852487"/>
                  <a:gd name="connsiteX2" fmla="*/ 312 w 124137"/>
                  <a:gd name="connsiteY2" fmla="*/ 238125 h 852487"/>
                  <a:gd name="connsiteX3" fmla="*/ 5075 w 124137"/>
                  <a:gd name="connsiteY3" fmla="*/ 128587 h 852487"/>
                  <a:gd name="connsiteX4" fmla="*/ 19362 w 124137"/>
                  <a:gd name="connsiteY4" fmla="*/ 100012 h 852487"/>
                  <a:gd name="connsiteX5" fmla="*/ 33650 w 124137"/>
                  <a:gd name="connsiteY5" fmla="*/ 95250 h 852487"/>
                  <a:gd name="connsiteX6" fmla="*/ 47937 w 124137"/>
                  <a:gd name="connsiteY6" fmla="*/ 66675 h 852487"/>
                  <a:gd name="connsiteX7" fmla="*/ 57462 w 124137"/>
                  <a:gd name="connsiteY7" fmla="*/ 52387 h 852487"/>
                  <a:gd name="connsiteX8" fmla="*/ 62225 w 124137"/>
                  <a:gd name="connsiteY8" fmla="*/ 33337 h 852487"/>
                  <a:gd name="connsiteX9" fmla="*/ 66987 w 124137"/>
                  <a:gd name="connsiteY9" fmla="*/ 0 h 852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4137" h="852487">
                    <a:moveTo>
                      <a:pt x="124137" y="852487"/>
                    </a:moveTo>
                    <a:cubicBezTo>
                      <a:pt x="86037" y="654050"/>
                      <a:pt x="49760" y="455254"/>
                      <a:pt x="9837" y="257175"/>
                    </a:cubicBezTo>
                    <a:cubicBezTo>
                      <a:pt x="8434" y="250215"/>
                      <a:pt x="575" y="245220"/>
                      <a:pt x="312" y="238125"/>
                    </a:cubicBezTo>
                    <a:cubicBezTo>
                      <a:pt x="-1041" y="201603"/>
                      <a:pt x="2272" y="165027"/>
                      <a:pt x="5075" y="128587"/>
                    </a:cubicBezTo>
                    <a:cubicBezTo>
                      <a:pt x="5641" y="121232"/>
                      <a:pt x="13901" y="104381"/>
                      <a:pt x="19362" y="100012"/>
                    </a:cubicBezTo>
                    <a:cubicBezTo>
                      <a:pt x="23282" y="96876"/>
                      <a:pt x="28887" y="96837"/>
                      <a:pt x="33650" y="95250"/>
                    </a:cubicBezTo>
                    <a:cubicBezTo>
                      <a:pt x="60948" y="54301"/>
                      <a:pt x="28220" y="106111"/>
                      <a:pt x="47937" y="66675"/>
                    </a:cubicBezTo>
                    <a:cubicBezTo>
                      <a:pt x="50497" y="61555"/>
                      <a:pt x="54287" y="57150"/>
                      <a:pt x="57462" y="52387"/>
                    </a:cubicBezTo>
                    <a:cubicBezTo>
                      <a:pt x="59050" y="46037"/>
                      <a:pt x="61054" y="39777"/>
                      <a:pt x="62225" y="33337"/>
                    </a:cubicBezTo>
                    <a:cubicBezTo>
                      <a:pt x="64233" y="22293"/>
                      <a:pt x="66987" y="0"/>
                      <a:pt x="66987" y="0"/>
                    </a:cubicBezTo>
                  </a:path>
                </a:pathLst>
              </a:custGeom>
              <a:noFill/>
              <a:ln w="2857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111" name="Group 110">
                <a:extLst>
                  <a:ext uri="{FF2B5EF4-FFF2-40B4-BE49-F238E27FC236}">
                    <a16:creationId xmlns:a16="http://schemas.microsoft.com/office/drawing/2014/main" id="{64D2233D-14C1-4981-A81B-035359E0706E}"/>
                  </a:ext>
                </a:extLst>
              </p:cNvPr>
              <p:cNvGrpSpPr/>
              <p:nvPr/>
            </p:nvGrpSpPr>
            <p:grpSpPr>
              <a:xfrm>
                <a:off x="4168363" y="1929542"/>
                <a:ext cx="376239" cy="412357"/>
                <a:chOff x="4106085" y="1684451"/>
                <a:chExt cx="376238" cy="412358"/>
              </a:xfrm>
              <a:grpFill/>
            </p:grpSpPr>
            <p:sp>
              <p:nvSpPr>
                <p:cNvPr id="137" name="Oval 136">
                  <a:extLst>
                    <a:ext uri="{FF2B5EF4-FFF2-40B4-BE49-F238E27FC236}">
                      <a16:creationId xmlns:a16="http://schemas.microsoft.com/office/drawing/2014/main" id="{15735567-52F9-4828-88E7-C1DADFB9105F}"/>
                    </a:ext>
                  </a:extLst>
                </p:cNvPr>
                <p:cNvSpPr/>
                <p:nvPr/>
              </p:nvSpPr>
              <p:spPr>
                <a:xfrm rot="1020000">
                  <a:off x="4197527" y="1856256"/>
                  <a:ext cx="45719" cy="88153"/>
                </a:xfrm>
                <a:prstGeom prst="ellipse">
                  <a:avLst/>
                </a:prstGeom>
                <a:grpFill/>
                <a:ln w="12700"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8" name="Oval 137">
                  <a:extLst>
                    <a:ext uri="{FF2B5EF4-FFF2-40B4-BE49-F238E27FC236}">
                      <a16:creationId xmlns:a16="http://schemas.microsoft.com/office/drawing/2014/main" id="{1ADA984E-176C-4D1C-B4AE-52C4872A01B9}"/>
                    </a:ext>
                  </a:extLst>
                </p:cNvPr>
                <p:cNvSpPr/>
                <p:nvPr/>
              </p:nvSpPr>
              <p:spPr>
                <a:xfrm rot="-960000">
                  <a:off x="4349927" y="2008656"/>
                  <a:ext cx="45719" cy="88153"/>
                </a:xfrm>
                <a:prstGeom prst="ellipse">
                  <a:avLst/>
                </a:prstGeom>
                <a:grpFill/>
                <a:ln w="12700"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9" name="Oval 138">
                  <a:extLst>
                    <a:ext uri="{FF2B5EF4-FFF2-40B4-BE49-F238E27FC236}">
                      <a16:creationId xmlns:a16="http://schemas.microsoft.com/office/drawing/2014/main" id="{D24FF7BA-70BC-4BF2-80FE-DBE0495EF9A1}"/>
                    </a:ext>
                  </a:extLst>
                </p:cNvPr>
                <p:cNvSpPr/>
                <p:nvPr/>
              </p:nvSpPr>
              <p:spPr>
                <a:xfrm rot="1020000">
                  <a:off x="4142525" y="1825415"/>
                  <a:ext cx="45719" cy="88153"/>
                </a:xfrm>
                <a:prstGeom prst="ellipse">
                  <a:avLst/>
                </a:prstGeom>
                <a:grpFill/>
                <a:ln w="12700"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0" name="Oval 139">
                  <a:extLst>
                    <a:ext uri="{FF2B5EF4-FFF2-40B4-BE49-F238E27FC236}">
                      <a16:creationId xmlns:a16="http://schemas.microsoft.com/office/drawing/2014/main" id="{A88A700E-2D4C-4F10-99FF-6BC62E12C94E}"/>
                    </a:ext>
                  </a:extLst>
                </p:cNvPr>
                <p:cNvSpPr/>
                <p:nvPr/>
              </p:nvSpPr>
              <p:spPr>
                <a:xfrm rot="-960000">
                  <a:off x="4392399" y="1954003"/>
                  <a:ext cx="45719" cy="88153"/>
                </a:xfrm>
                <a:prstGeom prst="ellipse">
                  <a:avLst/>
                </a:prstGeom>
                <a:grpFill/>
                <a:ln w="12700"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1" name="Oval 140">
                  <a:extLst>
                    <a:ext uri="{FF2B5EF4-FFF2-40B4-BE49-F238E27FC236}">
                      <a16:creationId xmlns:a16="http://schemas.microsoft.com/office/drawing/2014/main" id="{C3B88AB2-BA5B-4813-BB7B-E71CB6710019}"/>
                    </a:ext>
                  </a:extLst>
                </p:cNvPr>
                <p:cNvSpPr/>
                <p:nvPr/>
              </p:nvSpPr>
              <p:spPr>
                <a:xfrm rot="-960000">
                  <a:off x="4430697" y="1885412"/>
                  <a:ext cx="45719" cy="88153"/>
                </a:xfrm>
                <a:prstGeom prst="ellipse">
                  <a:avLst/>
                </a:prstGeom>
                <a:grpFill/>
                <a:ln w="12700"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2" name="Oval 141">
                  <a:extLst>
                    <a:ext uri="{FF2B5EF4-FFF2-40B4-BE49-F238E27FC236}">
                      <a16:creationId xmlns:a16="http://schemas.microsoft.com/office/drawing/2014/main" id="{AD32FAD7-82E9-450D-9476-3573654F03B8}"/>
                    </a:ext>
                  </a:extLst>
                </p:cNvPr>
                <p:cNvSpPr/>
                <p:nvPr/>
              </p:nvSpPr>
              <p:spPr>
                <a:xfrm rot="1020000">
                  <a:off x="4233005" y="1939235"/>
                  <a:ext cx="45719" cy="88153"/>
                </a:xfrm>
                <a:prstGeom prst="ellipse">
                  <a:avLst/>
                </a:prstGeom>
                <a:grpFill/>
                <a:ln w="12700"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3" name="Oval 142">
                  <a:extLst>
                    <a:ext uri="{FF2B5EF4-FFF2-40B4-BE49-F238E27FC236}">
                      <a16:creationId xmlns:a16="http://schemas.microsoft.com/office/drawing/2014/main" id="{CBFB0221-C8B2-4EB0-B6BB-D85F9A0D9102}"/>
                    </a:ext>
                  </a:extLst>
                </p:cNvPr>
                <p:cNvSpPr/>
                <p:nvPr/>
              </p:nvSpPr>
              <p:spPr>
                <a:xfrm rot="1980000">
                  <a:off x="4255776" y="1696396"/>
                  <a:ext cx="45719" cy="88153"/>
                </a:xfrm>
                <a:prstGeom prst="ellipse">
                  <a:avLst/>
                </a:prstGeom>
                <a:grpFill/>
                <a:ln w="12700"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4" name="Oval 143">
                  <a:extLst>
                    <a:ext uri="{FF2B5EF4-FFF2-40B4-BE49-F238E27FC236}">
                      <a16:creationId xmlns:a16="http://schemas.microsoft.com/office/drawing/2014/main" id="{35E773D2-8038-4E87-B2E1-9635F6A7CF4C}"/>
                    </a:ext>
                  </a:extLst>
                </p:cNvPr>
                <p:cNvSpPr/>
                <p:nvPr/>
              </p:nvSpPr>
              <p:spPr>
                <a:xfrm rot="1260000">
                  <a:off x="4293389" y="1753639"/>
                  <a:ext cx="45719" cy="88153"/>
                </a:xfrm>
                <a:prstGeom prst="ellipse">
                  <a:avLst/>
                </a:prstGeom>
                <a:grpFill/>
                <a:ln w="12700"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5" name="Oval 144">
                  <a:extLst>
                    <a:ext uri="{FF2B5EF4-FFF2-40B4-BE49-F238E27FC236}">
                      <a16:creationId xmlns:a16="http://schemas.microsoft.com/office/drawing/2014/main" id="{7E102211-25ED-448F-80DE-FE13D432C838}"/>
                    </a:ext>
                  </a:extLst>
                </p:cNvPr>
                <p:cNvSpPr/>
                <p:nvPr/>
              </p:nvSpPr>
              <p:spPr>
                <a:xfrm rot="1260000">
                  <a:off x="4296413" y="1866957"/>
                  <a:ext cx="45719" cy="88153"/>
                </a:xfrm>
                <a:prstGeom prst="ellipse">
                  <a:avLst/>
                </a:prstGeom>
                <a:grpFill/>
                <a:ln w="12700"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6" name="Freeform 288">
                  <a:extLst>
                    <a:ext uri="{FF2B5EF4-FFF2-40B4-BE49-F238E27FC236}">
                      <a16:creationId xmlns:a16="http://schemas.microsoft.com/office/drawing/2014/main" id="{B67E0DED-0B1B-416F-B6EA-F068906CD7B5}"/>
                    </a:ext>
                  </a:extLst>
                </p:cNvPr>
                <p:cNvSpPr/>
                <p:nvPr/>
              </p:nvSpPr>
              <p:spPr>
                <a:xfrm>
                  <a:off x="4106085" y="1817801"/>
                  <a:ext cx="190500" cy="223837"/>
                </a:xfrm>
                <a:custGeom>
                  <a:avLst/>
                  <a:gdLst>
                    <a:gd name="connsiteX0" fmla="*/ 0 w 190500"/>
                    <a:gd name="connsiteY0" fmla="*/ 0 h 223837"/>
                    <a:gd name="connsiteX1" fmla="*/ 23813 w 190500"/>
                    <a:gd name="connsiteY1" fmla="*/ 4762 h 223837"/>
                    <a:gd name="connsiteX2" fmla="*/ 76200 w 190500"/>
                    <a:gd name="connsiteY2" fmla="*/ 19050 h 223837"/>
                    <a:gd name="connsiteX3" fmla="*/ 114300 w 190500"/>
                    <a:gd name="connsiteY3" fmla="*/ 47625 h 223837"/>
                    <a:gd name="connsiteX4" fmla="*/ 119063 w 190500"/>
                    <a:gd name="connsiteY4" fmla="*/ 61912 h 223837"/>
                    <a:gd name="connsiteX5" fmla="*/ 142875 w 190500"/>
                    <a:gd name="connsiteY5" fmla="*/ 90487 h 223837"/>
                    <a:gd name="connsiteX6" fmla="*/ 161925 w 190500"/>
                    <a:gd name="connsiteY6" fmla="*/ 114300 h 223837"/>
                    <a:gd name="connsiteX7" fmla="*/ 166688 w 190500"/>
                    <a:gd name="connsiteY7" fmla="*/ 133350 h 223837"/>
                    <a:gd name="connsiteX8" fmla="*/ 176213 w 190500"/>
                    <a:gd name="connsiteY8" fmla="*/ 161925 h 223837"/>
                    <a:gd name="connsiteX9" fmla="*/ 180975 w 190500"/>
                    <a:gd name="connsiteY9" fmla="*/ 180975 h 223837"/>
                    <a:gd name="connsiteX10" fmla="*/ 190500 w 190500"/>
                    <a:gd name="connsiteY10" fmla="*/ 209550 h 223837"/>
                    <a:gd name="connsiteX11" fmla="*/ 185738 w 190500"/>
                    <a:gd name="connsiteY11" fmla="*/ 223837 h 223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500" h="223837">
                      <a:moveTo>
                        <a:pt x="0" y="0"/>
                      </a:moveTo>
                      <a:cubicBezTo>
                        <a:pt x="7938" y="1587"/>
                        <a:pt x="16003" y="2632"/>
                        <a:pt x="23813" y="4762"/>
                      </a:cubicBezTo>
                      <a:cubicBezTo>
                        <a:pt x="90301" y="22894"/>
                        <a:pt x="18168" y="7442"/>
                        <a:pt x="76200" y="19050"/>
                      </a:cubicBezTo>
                      <a:cubicBezTo>
                        <a:pt x="94825" y="28363"/>
                        <a:pt x="100927" y="28903"/>
                        <a:pt x="114300" y="47625"/>
                      </a:cubicBezTo>
                      <a:cubicBezTo>
                        <a:pt x="117218" y="51710"/>
                        <a:pt x="116818" y="57422"/>
                        <a:pt x="119063" y="61912"/>
                      </a:cubicBezTo>
                      <a:cubicBezTo>
                        <a:pt x="125695" y="75175"/>
                        <a:pt x="132341" y="79953"/>
                        <a:pt x="142875" y="90487"/>
                      </a:cubicBezTo>
                      <a:cubicBezTo>
                        <a:pt x="158446" y="137198"/>
                        <a:pt x="133202" y="71215"/>
                        <a:pt x="161925" y="114300"/>
                      </a:cubicBezTo>
                      <a:cubicBezTo>
                        <a:pt x="165556" y="119746"/>
                        <a:pt x="164807" y="127081"/>
                        <a:pt x="166688" y="133350"/>
                      </a:cubicBezTo>
                      <a:cubicBezTo>
                        <a:pt x="169573" y="142967"/>
                        <a:pt x="173778" y="152184"/>
                        <a:pt x="176213" y="161925"/>
                      </a:cubicBezTo>
                      <a:cubicBezTo>
                        <a:pt x="177800" y="168275"/>
                        <a:pt x="179094" y="174706"/>
                        <a:pt x="180975" y="180975"/>
                      </a:cubicBezTo>
                      <a:cubicBezTo>
                        <a:pt x="183860" y="190592"/>
                        <a:pt x="190500" y="209550"/>
                        <a:pt x="190500" y="209550"/>
                      </a:cubicBezTo>
                      <a:lnTo>
                        <a:pt x="185738" y="223837"/>
                      </a:lnTo>
                    </a:path>
                  </a:pathLst>
                </a:custGeom>
                <a:noFill/>
                <a:ln w="12700"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7" name="Freeform 289">
                  <a:extLst>
                    <a:ext uri="{FF2B5EF4-FFF2-40B4-BE49-F238E27FC236}">
                      <a16:creationId xmlns:a16="http://schemas.microsoft.com/office/drawing/2014/main" id="{90C9EA19-968E-4151-AB42-0221DEBA706A}"/>
                    </a:ext>
                  </a:extLst>
                </p:cNvPr>
                <p:cNvSpPr/>
                <p:nvPr/>
              </p:nvSpPr>
              <p:spPr>
                <a:xfrm>
                  <a:off x="4296585" y="1684451"/>
                  <a:ext cx="28936" cy="371475"/>
                </a:xfrm>
                <a:custGeom>
                  <a:avLst/>
                  <a:gdLst>
                    <a:gd name="connsiteX0" fmla="*/ 0 w 28936"/>
                    <a:gd name="connsiteY0" fmla="*/ 0 h 371475"/>
                    <a:gd name="connsiteX1" fmla="*/ 19050 w 28936"/>
                    <a:gd name="connsiteY1" fmla="*/ 161925 h 371475"/>
                    <a:gd name="connsiteX2" fmla="*/ 28575 w 28936"/>
                    <a:gd name="connsiteY2" fmla="*/ 176212 h 371475"/>
                    <a:gd name="connsiteX3" fmla="*/ 23813 w 28936"/>
                    <a:gd name="connsiteY3" fmla="*/ 352425 h 371475"/>
                    <a:gd name="connsiteX4" fmla="*/ 14288 w 28936"/>
                    <a:gd name="connsiteY4" fmla="*/ 371475 h 371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36" h="371475">
                      <a:moveTo>
                        <a:pt x="0" y="0"/>
                      </a:moveTo>
                      <a:cubicBezTo>
                        <a:pt x="6350" y="53975"/>
                        <a:pt x="10351" y="108279"/>
                        <a:pt x="19050" y="161925"/>
                      </a:cubicBezTo>
                      <a:cubicBezTo>
                        <a:pt x="19966" y="167575"/>
                        <a:pt x="28432" y="170490"/>
                        <a:pt x="28575" y="176212"/>
                      </a:cubicBezTo>
                      <a:cubicBezTo>
                        <a:pt x="30044" y="234953"/>
                        <a:pt x="26747" y="293739"/>
                        <a:pt x="23813" y="352425"/>
                      </a:cubicBezTo>
                      <a:cubicBezTo>
                        <a:pt x="23237" y="363944"/>
                        <a:pt x="20409" y="365353"/>
                        <a:pt x="14288" y="371475"/>
                      </a:cubicBezTo>
                    </a:path>
                  </a:pathLst>
                </a:custGeom>
                <a:grpFill/>
                <a:ln w="12700"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8" name="Freeform 290">
                  <a:extLst>
                    <a:ext uri="{FF2B5EF4-FFF2-40B4-BE49-F238E27FC236}">
                      <a16:creationId xmlns:a16="http://schemas.microsoft.com/office/drawing/2014/main" id="{561B6F70-EB39-4C72-AD1E-985414C54917}"/>
                    </a:ext>
                  </a:extLst>
                </p:cNvPr>
                <p:cNvSpPr/>
                <p:nvPr/>
              </p:nvSpPr>
              <p:spPr>
                <a:xfrm>
                  <a:off x="4320398" y="1874951"/>
                  <a:ext cx="161925" cy="195262"/>
                </a:xfrm>
                <a:custGeom>
                  <a:avLst/>
                  <a:gdLst>
                    <a:gd name="connsiteX0" fmla="*/ 161925 w 161925"/>
                    <a:gd name="connsiteY0" fmla="*/ 0 h 195262"/>
                    <a:gd name="connsiteX1" fmla="*/ 71437 w 161925"/>
                    <a:gd name="connsiteY1" fmla="*/ 100012 h 195262"/>
                    <a:gd name="connsiteX2" fmla="*/ 66675 w 161925"/>
                    <a:gd name="connsiteY2" fmla="*/ 114300 h 195262"/>
                    <a:gd name="connsiteX3" fmla="*/ 52387 w 161925"/>
                    <a:gd name="connsiteY3" fmla="*/ 128587 h 195262"/>
                    <a:gd name="connsiteX4" fmla="*/ 28575 w 161925"/>
                    <a:gd name="connsiteY4" fmla="*/ 152400 h 195262"/>
                    <a:gd name="connsiteX5" fmla="*/ 14287 w 161925"/>
                    <a:gd name="connsiteY5" fmla="*/ 180975 h 195262"/>
                    <a:gd name="connsiteX6" fmla="*/ 0 w 161925"/>
                    <a:gd name="connsiteY6" fmla="*/ 195262 h 195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925" h="195262">
                      <a:moveTo>
                        <a:pt x="161925" y="0"/>
                      </a:moveTo>
                      <a:cubicBezTo>
                        <a:pt x="131762" y="33337"/>
                        <a:pt x="100218" y="65475"/>
                        <a:pt x="71437" y="100012"/>
                      </a:cubicBezTo>
                      <a:cubicBezTo>
                        <a:pt x="68223" y="103869"/>
                        <a:pt x="69460" y="110123"/>
                        <a:pt x="66675" y="114300"/>
                      </a:cubicBezTo>
                      <a:cubicBezTo>
                        <a:pt x="62939" y="119904"/>
                        <a:pt x="56699" y="123413"/>
                        <a:pt x="52387" y="128587"/>
                      </a:cubicBezTo>
                      <a:cubicBezTo>
                        <a:pt x="32541" y="152402"/>
                        <a:pt x="54770" y="134936"/>
                        <a:pt x="28575" y="152400"/>
                      </a:cubicBezTo>
                      <a:cubicBezTo>
                        <a:pt x="23802" y="166718"/>
                        <a:pt x="24544" y="168666"/>
                        <a:pt x="14287" y="180975"/>
                      </a:cubicBezTo>
                      <a:cubicBezTo>
                        <a:pt x="9975" y="186149"/>
                        <a:pt x="0" y="195262"/>
                        <a:pt x="0" y="195262"/>
                      </a:cubicBezTo>
                    </a:path>
                  </a:pathLst>
                </a:custGeom>
                <a:grpFill/>
                <a:ln w="12700"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112" name="Group 111">
                <a:extLst>
                  <a:ext uri="{FF2B5EF4-FFF2-40B4-BE49-F238E27FC236}">
                    <a16:creationId xmlns:a16="http://schemas.microsoft.com/office/drawing/2014/main" id="{ADEC7603-AEB2-4A56-9C5E-19ABF63676DC}"/>
                  </a:ext>
                </a:extLst>
              </p:cNvPr>
              <p:cNvGrpSpPr/>
              <p:nvPr/>
            </p:nvGrpSpPr>
            <p:grpSpPr>
              <a:xfrm rot="4106863" flipH="1">
                <a:off x="4337635" y="2344176"/>
                <a:ext cx="376238" cy="412359"/>
                <a:chOff x="4106085" y="1684451"/>
                <a:chExt cx="376238" cy="412358"/>
              </a:xfrm>
              <a:grpFill/>
            </p:grpSpPr>
            <p:sp>
              <p:nvSpPr>
                <p:cNvPr id="125" name="Oval 124">
                  <a:extLst>
                    <a:ext uri="{FF2B5EF4-FFF2-40B4-BE49-F238E27FC236}">
                      <a16:creationId xmlns:a16="http://schemas.microsoft.com/office/drawing/2014/main" id="{D8ABDA5C-3E9D-4D30-8496-4877ED24457D}"/>
                    </a:ext>
                  </a:extLst>
                </p:cNvPr>
                <p:cNvSpPr/>
                <p:nvPr/>
              </p:nvSpPr>
              <p:spPr>
                <a:xfrm rot="1020000">
                  <a:off x="4197527" y="1856256"/>
                  <a:ext cx="45719" cy="88153"/>
                </a:xfrm>
                <a:prstGeom prst="ellipse">
                  <a:avLst/>
                </a:prstGeom>
                <a:grpFill/>
                <a:ln w="12700"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6" name="Oval 125">
                  <a:extLst>
                    <a:ext uri="{FF2B5EF4-FFF2-40B4-BE49-F238E27FC236}">
                      <a16:creationId xmlns:a16="http://schemas.microsoft.com/office/drawing/2014/main" id="{04575967-39EF-42A8-BAB3-5AD82B325144}"/>
                    </a:ext>
                  </a:extLst>
                </p:cNvPr>
                <p:cNvSpPr/>
                <p:nvPr/>
              </p:nvSpPr>
              <p:spPr>
                <a:xfrm rot="-960000">
                  <a:off x="4349927" y="2008656"/>
                  <a:ext cx="45719" cy="88153"/>
                </a:xfrm>
                <a:prstGeom prst="ellipse">
                  <a:avLst/>
                </a:prstGeom>
                <a:grpFill/>
                <a:ln w="12700"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7" name="Oval 126">
                  <a:extLst>
                    <a:ext uri="{FF2B5EF4-FFF2-40B4-BE49-F238E27FC236}">
                      <a16:creationId xmlns:a16="http://schemas.microsoft.com/office/drawing/2014/main" id="{3C9E0EED-E3AE-41B4-AD04-A0CCA026B12C}"/>
                    </a:ext>
                  </a:extLst>
                </p:cNvPr>
                <p:cNvSpPr/>
                <p:nvPr/>
              </p:nvSpPr>
              <p:spPr>
                <a:xfrm rot="1020000">
                  <a:off x="4142525" y="1825415"/>
                  <a:ext cx="45719" cy="88153"/>
                </a:xfrm>
                <a:prstGeom prst="ellipse">
                  <a:avLst/>
                </a:prstGeom>
                <a:grpFill/>
                <a:ln w="12700"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8" name="Oval 127">
                  <a:extLst>
                    <a:ext uri="{FF2B5EF4-FFF2-40B4-BE49-F238E27FC236}">
                      <a16:creationId xmlns:a16="http://schemas.microsoft.com/office/drawing/2014/main" id="{D90B9058-F203-4C1F-AF3E-A1517833B3C0}"/>
                    </a:ext>
                  </a:extLst>
                </p:cNvPr>
                <p:cNvSpPr/>
                <p:nvPr/>
              </p:nvSpPr>
              <p:spPr>
                <a:xfrm rot="-960000">
                  <a:off x="4392399" y="1954003"/>
                  <a:ext cx="45719" cy="88153"/>
                </a:xfrm>
                <a:prstGeom prst="ellipse">
                  <a:avLst/>
                </a:prstGeom>
                <a:grpFill/>
                <a:ln w="12700"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9" name="Oval 128">
                  <a:extLst>
                    <a:ext uri="{FF2B5EF4-FFF2-40B4-BE49-F238E27FC236}">
                      <a16:creationId xmlns:a16="http://schemas.microsoft.com/office/drawing/2014/main" id="{894D5EFA-D8E9-4D75-8D93-96226E059D16}"/>
                    </a:ext>
                  </a:extLst>
                </p:cNvPr>
                <p:cNvSpPr/>
                <p:nvPr/>
              </p:nvSpPr>
              <p:spPr>
                <a:xfrm rot="-960000">
                  <a:off x="4430697" y="1885412"/>
                  <a:ext cx="45719" cy="88153"/>
                </a:xfrm>
                <a:prstGeom prst="ellipse">
                  <a:avLst/>
                </a:prstGeom>
                <a:grpFill/>
                <a:ln w="12700"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0" name="Oval 129">
                  <a:extLst>
                    <a:ext uri="{FF2B5EF4-FFF2-40B4-BE49-F238E27FC236}">
                      <a16:creationId xmlns:a16="http://schemas.microsoft.com/office/drawing/2014/main" id="{4AFD76F7-E586-4023-B793-9BB389387DAA}"/>
                    </a:ext>
                  </a:extLst>
                </p:cNvPr>
                <p:cNvSpPr/>
                <p:nvPr/>
              </p:nvSpPr>
              <p:spPr>
                <a:xfrm rot="1020000">
                  <a:off x="4233005" y="1939235"/>
                  <a:ext cx="45719" cy="88153"/>
                </a:xfrm>
                <a:prstGeom prst="ellipse">
                  <a:avLst/>
                </a:prstGeom>
                <a:grpFill/>
                <a:ln w="12700"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1" name="Oval 130">
                  <a:extLst>
                    <a:ext uri="{FF2B5EF4-FFF2-40B4-BE49-F238E27FC236}">
                      <a16:creationId xmlns:a16="http://schemas.microsoft.com/office/drawing/2014/main" id="{0DD0EB06-B524-49B7-8AF7-0AD9E087BF1D}"/>
                    </a:ext>
                  </a:extLst>
                </p:cNvPr>
                <p:cNvSpPr/>
                <p:nvPr/>
              </p:nvSpPr>
              <p:spPr>
                <a:xfrm rot="1980000">
                  <a:off x="4255776" y="1696396"/>
                  <a:ext cx="45719" cy="88153"/>
                </a:xfrm>
                <a:prstGeom prst="ellipse">
                  <a:avLst/>
                </a:prstGeom>
                <a:grpFill/>
                <a:ln w="12700"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2" name="Oval 131">
                  <a:extLst>
                    <a:ext uri="{FF2B5EF4-FFF2-40B4-BE49-F238E27FC236}">
                      <a16:creationId xmlns:a16="http://schemas.microsoft.com/office/drawing/2014/main" id="{38D36057-6289-49F2-AB69-7D4FDD22F622}"/>
                    </a:ext>
                  </a:extLst>
                </p:cNvPr>
                <p:cNvSpPr/>
                <p:nvPr/>
              </p:nvSpPr>
              <p:spPr>
                <a:xfrm rot="1260000">
                  <a:off x="4293389" y="1753639"/>
                  <a:ext cx="45719" cy="88153"/>
                </a:xfrm>
                <a:prstGeom prst="ellipse">
                  <a:avLst/>
                </a:prstGeom>
                <a:grpFill/>
                <a:ln w="12700"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3" name="Oval 132">
                  <a:extLst>
                    <a:ext uri="{FF2B5EF4-FFF2-40B4-BE49-F238E27FC236}">
                      <a16:creationId xmlns:a16="http://schemas.microsoft.com/office/drawing/2014/main" id="{52B6E52B-F8EC-4B09-BD85-00A12942D83C}"/>
                    </a:ext>
                  </a:extLst>
                </p:cNvPr>
                <p:cNvSpPr/>
                <p:nvPr/>
              </p:nvSpPr>
              <p:spPr>
                <a:xfrm rot="1260000">
                  <a:off x="4296413" y="1866957"/>
                  <a:ext cx="45719" cy="88153"/>
                </a:xfrm>
                <a:prstGeom prst="ellipse">
                  <a:avLst/>
                </a:prstGeom>
                <a:grpFill/>
                <a:ln w="12700"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4" name="Freeform 276">
                  <a:extLst>
                    <a:ext uri="{FF2B5EF4-FFF2-40B4-BE49-F238E27FC236}">
                      <a16:creationId xmlns:a16="http://schemas.microsoft.com/office/drawing/2014/main" id="{4DC07071-D514-477A-BB1D-79C0BD52498E}"/>
                    </a:ext>
                  </a:extLst>
                </p:cNvPr>
                <p:cNvSpPr/>
                <p:nvPr/>
              </p:nvSpPr>
              <p:spPr>
                <a:xfrm>
                  <a:off x="4106085" y="1817801"/>
                  <a:ext cx="190500" cy="223837"/>
                </a:xfrm>
                <a:custGeom>
                  <a:avLst/>
                  <a:gdLst>
                    <a:gd name="connsiteX0" fmla="*/ 0 w 190500"/>
                    <a:gd name="connsiteY0" fmla="*/ 0 h 223837"/>
                    <a:gd name="connsiteX1" fmla="*/ 23813 w 190500"/>
                    <a:gd name="connsiteY1" fmla="*/ 4762 h 223837"/>
                    <a:gd name="connsiteX2" fmla="*/ 76200 w 190500"/>
                    <a:gd name="connsiteY2" fmla="*/ 19050 h 223837"/>
                    <a:gd name="connsiteX3" fmla="*/ 114300 w 190500"/>
                    <a:gd name="connsiteY3" fmla="*/ 47625 h 223837"/>
                    <a:gd name="connsiteX4" fmla="*/ 119063 w 190500"/>
                    <a:gd name="connsiteY4" fmla="*/ 61912 h 223837"/>
                    <a:gd name="connsiteX5" fmla="*/ 142875 w 190500"/>
                    <a:gd name="connsiteY5" fmla="*/ 90487 h 223837"/>
                    <a:gd name="connsiteX6" fmla="*/ 161925 w 190500"/>
                    <a:gd name="connsiteY6" fmla="*/ 114300 h 223837"/>
                    <a:gd name="connsiteX7" fmla="*/ 166688 w 190500"/>
                    <a:gd name="connsiteY7" fmla="*/ 133350 h 223837"/>
                    <a:gd name="connsiteX8" fmla="*/ 176213 w 190500"/>
                    <a:gd name="connsiteY8" fmla="*/ 161925 h 223837"/>
                    <a:gd name="connsiteX9" fmla="*/ 180975 w 190500"/>
                    <a:gd name="connsiteY9" fmla="*/ 180975 h 223837"/>
                    <a:gd name="connsiteX10" fmla="*/ 190500 w 190500"/>
                    <a:gd name="connsiteY10" fmla="*/ 209550 h 223837"/>
                    <a:gd name="connsiteX11" fmla="*/ 185738 w 190500"/>
                    <a:gd name="connsiteY11" fmla="*/ 223837 h 223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500" h="223837">
                      <a:moveTo>
                        <a:pt x="0" y="0"/>
                      </a:moveTo>
                      <a:cubicBezTo>
                        <a:pt x="7938" y="1587"/>
                        <a:pt x="16003" y="2632"/>
                        <a:pt x="23813" y="4762"/>
                      </a:cubicBezTo>
                      <a:cubicBezTo>
                        <a:pt x="90301" y="22894"/>
                        <a:pt x="18168" y="7442"/>
                        <a:pt x="76200" y="19050"/>
                      </a:cubicBezTo>
                      <a:cubicBezTo>
                        <a:pt x="94825" y="28363"/>
                        <a:pt x="100927" y="28903"/>
                        <a:pt x="114300" y="47625"/>
                      </a:cubicBezTo>
                      <a:cubicBezTo>
                        <a:pt x="117218" y="51710"/>
                        <a:pt x="116818" y="57422"/>
                        <a:pt x="119063" y="61912"/>
                      </a:cubicBezTo>
                      <a:cubicBezTo>
                        <a:pt x="125695" y="75175"/>
                        <a:pt x="132341" y="79953"/>
                        <a:pt x="142875" y="90487"/>
                      </a:cubicBezTo>
                      <a:cubicBezTo>
                        <a:pt x="158446" y="137198"/>
                        <a:pt x="133202" y="71215"/>
                        <a:pt x="161925" y="114300"/>
                      </a:cubicBezTo>
                      <a:cubicBezTo>
                        <a:pt x="165556" y="119746"/>
                        <a:pt x="164807" y="127081"/>
                        <a:pt x="166688" y="133350"/>
                      </a:cubicBezTo>
                      <a:cubicBezTo>
                        <a:pt x="169573" y="142967"/>
                        <a:pt x="173778" y="152184"/>
                        <a:pt x="176213" y="161925"/>
                      </a:cubicBezTo>
                      <a:cubicBezTo>
                        <a:pt x="177800" y="168275"/>
                        <a:pt x="179094" y="174706"/>
                        <a:pt x="180975" y="180975"/>
                      </a:cubicBezTo>
                      <a:cubicBezTo>
                        <a:pt x="183860" y="190592"/>
                        <a:pt x="190500" y="209550"/>
                        <a:pt x="190500" y="209550"/>
                      </a:cubicBezTo>
                      <a:lnTo>
                        <a:pt x="185738" y="223837"/>
                      </a:lnTo>
                    </a:path>
                  </a:pathLst>
                </a:custGeom>
                <a:noFill/>
                <a:ln w="12700"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5" name="Freeform 277">
                  <a:extLst>
                    <a:ext uri="{FF2B5EF4-FFF2-40B4-BE49-F238E27FC236}">
                      <a16:creationId xmlns:a16="http://schemas.microsoft.com/office/drawing/2014/main" id="{ADA2D83B-27B2-4694-8686-E524DC5070FD}"/>
                    </a:ext>
                  </a:extLst>
                </p:cNvPr>
                <p:cNvSpPr/>
                <p:nvPr/>
              </p:nvSpPr>
              <p:spPr>
                <a:xfrm>
                  <a:off x="4296585" y="1684451"/>
                  <a:ext cx="28936" cy="371475"/>
                </a:xfrm>
                <a:custGeom>
                  <a:avLst/>
                  <a:gdLst>
                    <a:gd name="connsiteX0" fmla="*/ 0 w 28936"/>
                    <a:gd name="connsiteY0" fmla="*/ 0 h 371475"/>
                    <a:gd name="connsiteX1" fmla="*/ 19050 w 28936"/>
                    <a:gd name="connsiteY1" fmla="*/ 161925 h 371475"/>
                    <a:gd name="connsiteX2" fmla="*/ 28575 w 28936"/>
                    <a:gd name="connsiteY2" fmla="*/ 176212 h 371475"/>
                    <a:gd name="connsiteX3" fmla="*/ 23813 w 28936"/>
                    <a:gd name="connsiteY3" fmla="*/ 352425 h 371475"/>
                    <a:gd name="connsiteX4" fmla="*/ 14288 w 28936"/>
                    <a:gd name="connsiteY4" fmla="*/ 371475 h 371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36" h="371475">
                      <a:moveTo>
                        <a:pt x="0" y="0"/>
                      </a:moveTo>
                      <a:cubicBezTo>
                        <a:pt x="6350" y="53975"/>
                        <a:pt x="10351" y="108279"/>
                        <a:pt x="19050" y="161925"/>
                      </a:cubicBezTo>
                      <a:cubicBezTo>
                        <a:pt x="19966" y="167575"/>
                        <a:pt x="28432" y="170490"/>
                        <a:pt x="28575" y="176212"/>
                      </a:cubicBezTo>
                      <a:cubicBezTo>
                        <a:pt x="30044" y="234953"/>
                        <a:pt x="26747" y="293739"/>
                        <a:pt x="23813" y="352425"/>
                      </a:cubicBezTo>
                      <a:cubicBezTo>
                        <a:pt x="23237" y="363944"/>
                        <a:pt x="20409" y="365353"/>
                        <a:pt x="14288" y="371475"/>
                      </a:cubicBezTo>
                    </a:path>
                  </a:pathLst>
                </a:custGeom>
                <a:grpFill/>
                <a:ln w="12700"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6" name="Freeform 278">
                  <a:extLst>
                    <a:ext uri="{FF2B5EF4-FFF2-40B4-BE49-F238E27FC236}">
                      <a16:creationId xmlns:a16="http://schemas.microsoft.com/office/drawing/2014/main" id="{82615D6A-C551-40DD-BB69-FB2A7A6963E4}"/>
                    </a:ext>
                  </a:extLst>
                </p:cNvPr>
                <p:cNvSpPr/>
                <p:nvPr/>
              </p:nvSpPr>
              <p:spPr>
                <a:xfrm>
                  <a:off x="4320398" y="1874951"/>
                  <a:ext cx="161925" cy="195262"/>
                </a:xfrm>
                <a:custGeom>
                  <a:avLst/>
                  <a:gdLst>
                    <a:gd name="connsiteX0" fmla="*/ 161925 w 161925"/>
                    <a:gd name="connsiteY0" fmla="*/ 0 h 195262"/>
                    <a:gd name="connsiteX1" fmla="*/ 71437 w 161925"/>
                    <a:gd name="connsiteY1" fmla="*/ 100012 h 195262"/>
                    <a:gd name="connsiteX2" fmla="*/ 66675 w 161925"/>
                    <a:gd name="connsiteY2" fmla="*/ 114300 h 195262"/>
                    <a:gd name="connsiteX3" fmla="*/ 52387 w 161925"/>
                    <a:gd name="connsiteY3" fmla="*/ 128587 h 195262"/>
                    <a:gd name="connsiteX4" fmla="*/ 28575 w 161925"/>
                    <a:gd name="connsiteY4" fmla="*/ 152400 h 195262"/>
                    <a:gd name="connsiteX5" fmla="*/ 14287 w 161925"/>
                    <a:gd name="connsiteY5" fmla="*/ 180975 h 195262"/>
                    <a:gd name="connsiteX6" fmla="*/ 0 w 161925"/>
                    <a:gd name="connsiteY6" fmla="*/ 195262 h 195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925" h="195262">
                      <a:moveTo>
                        <a:pt x="161925" y="0"/>
                      </a:moveTo>
                      <a:cubicBezTo>
                        <a:pt x="131762" y="33337"/>
                        <a:pt x="100218" y="65475"/>
                        <a:pt x="71437" y="100012"/>
                      </a:cubicBezTo>
                      <a:cubicBezTo>
                        <a:pt x="68223" y="103869"/>
                        <a:pt x="69460" y="110123"/>
                        <a:pt x="66675" y="114300"/>
                      </a:cubicBezTo>
                      <a:cubicBezTo>
                        <a:pt x="62939" y="119904"/>
                        <a:pt x="56699" y="123413"/>
                        <a:pt x="52387" y="128587"/>
                      </a:cubicBezTo>
                      <a:cubicBezTo>
                        <a:pt x="32541" y="152402"/>
                        <a:pt x="54770" y="134936"/>
                        <a:pt x="28575" y="152400"/>
                      </a:cubicBezTo>
                      <a:cubicBezTo>
                        <a:pt x="23802" y="166718"/>
                        <a:pt x="24544" y="168666"/>
                        <a:pt x="14287" y="180975"/>
                      </a:cubicBezTo>
                      <a:cubicBezTo>
                        <a:pt x="9975" y="186149"/>
                        <a:pt x="0" y="195262"/>
                        <a:pt x="0" y="195262"/>
                      </a:cubicBezTo>
                    </a:path>
                  </a:pathLst>
                </a:custGeom>
                <a:grpFill/>
                <a:ln w="12700"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113" name="Oval 112">
                <a:extLst>
                  <a:ext uri="{FF2B5EF4-FFF2-40B4-BE49-F238E27FC236}">
                    <a16:creationId xmlns:a16="http://schemas.microsoft.com/office/drawing/2014/main" id="{2C73D4FA-7A7D-439B-B6EA-65789EEEA92E}"/>
                  </a:ext>
                </a:extLst>
              </p:cNvPr>
              <p:cNvSpPr/>
              <p:nvPr/>
            </p:nvSpPr>
            <p:spPr>
              <a:xfrm rot="18928355">
                <a:off x="4042093" y="2462680"/>
                <a:ext cx="45719" cy="88153"/>
              </a:xfrm>
              <a:prstGeom prst="ellipse">
                <a:avLst/>
              </a:prstGeom>
              <a:grpFill/>
              <a:ln w="12700"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4" name="Oval 113">
                <a:extLst>
                  <a:ext uri="{FF2B5EF4-FFF2-40B4-BE49-F238E27FC236}">
                    <a16:creationId xmlns:a16="http://schemas.microsoft.com/office/drawing/2014/main" id="{E454A188-87B6-4459-8D03-567FE300DA99}"/>
                  </a:ext>
                </a:extLst>
              </p:cNvPr>
              <p:cNvSpPr/>
              <p:nvPr/>
            </p:nvSpPr>
            <p:spPr>
              <a:xfrm rot="16948355">
                <a:off x="4248708" y="2401368"/>
                <a:ext cx="45719" cy="88153"/>
              </a:xfrm>
              <a:prstGeom prst="ellipse">
                <a:avLst/>
              </a:prstGeom>
              <a:grpFill/>
              <a:ln w="12700"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5" name="Oval 114">
                <a:extLst>
                  <a:ext uri="{FF2B5EF4-FFF2-40B4-BE49-F238E27FC236}">
                    <a16:creationId xmlns:a16="http://schemas.microsoft.com/office/drawing/2014/main" id="{814F479D-FA09-4C12-ABA2-C3887D8D2C17}"/>
                  </a:ext>
                </a:extLst>
              </p:cNvPr>
              <p:cNvSpPr/>
              <p:nvPr/>
            </p:nvSpPr>
            <p:spPr>
              <a:xfrm rot="18928355">
                <a:off x="3988755" y="2496326"/>
                <a:ext cx="45719" cy="88153"/>
              </a:xfrm>
              <a:prstGeom prst="ellipse">
                <a:avLst/>
              </a:prstGeom>
              <a:grpFill/>
              <a:ln w="12700"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6" name="Oval 115">
                <a:extLst>
                  <a:ext uri="{FF2B5EF4-FFF2-40B4-BE49-F238E27FC236}">
                    <a16:creationId xmlns:a16="http://schemas.microsoft.com/office/drawing/2014/main" id="{3C9015F5-5AC5-4EBD-81A2-405C7825D546}"/>
                  </a:ext>
                </a:extLst>
              </p:cNvPr>
              <p:cNvSpPr/>
              <p:nvPr/>
            </p:nvSpPr>
            <p:spPr>
              <a:xfrm rot="16948355">
                <a:off x="4220914" y="2337978"/>
                <a:ext cx="45719" cy="88153"/>
              </a:xfrm>
              <a:prstGeom prst="ellipse">
                <a:avLst/>
              </a:prstGeom>
              <a:grpFill/>
              <a:ln w="12700"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7" name="Oval 116">
                <a:extLst>
                  <a:ext uri="{FF2B5EF4-FFF2-40B4-BE49-F238E27FC236}">
                    <a16:creationId xmlns:a16="http://schemas.microsoft.com/office/drawing/2014/main" id="{316C3900-257D-4211-9130-99CF9D6B0CA8}"/>
                  </a:ext>
                </a:extLst>
              </p:cNvPr>
              <p:cNvSpPr/>
              <p:nvPr/>
            </p:nvSpPr>
            <p:spPr>
              <a:xfrm rot="16948355">
                <a:off x="4178877" y="2271613"/>
                <a:ext cx="45719" cy="88153"/>
              </a:xfrm>
              <a:prstGeom prst="ellipse">
                <a:avLst/>
              </a:prstGeom>
              <a:grpFill/>
              <a:ln w="12700"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8" name="Oval 117">
                <a:extLst>
                  <a:ext uri="{FF2B5EF4-FFF2-40B4-BE49-F238E27FC236}">
                    <a16:creationId xmlns:a16="http://schemas.microsoft.com/office/drawing/2014/main" id="{1D7D37AB-35B2-405F-AF2E-36C50CE9A617}"/>
                  </a:ext>
                </a:extLst>
              </p:cNvPr>
              <p:cNvSpPr/>
              <p:nvPr/>
            </p:nvSpPr>
            <p:spPr>
              <a:xfrm rot="18928355">
                <a:off x="4131943" y="2471052"/>
                <a:ext cx="45719" cy="88153"/>
              </a:xfrm>
              <a:prstGeom prst="ellipse">
                <a:avLst/>
              </a:prstGeom>
              <a:grpFill/>
              <a:ln w="12700"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9" name="Oval 118">
                <a:extLst>
                  <a:ext uri="{FF2B5EF4-FFF2-40B4-BE49-F238E27FC236}">
                    <a16:creationId xmlns:a16="http://schemas.microsoft.com/office/drawing/2014/main" id="{3CB92541-5073-4DD0-905D-181157BB068D}"/>
                  </a:ext>
                </a:extLst>
              </p:cNvPr>
              <p:cNvSpPr/>
              <p:nvPr/>
            </p:nvSpPr>
            <p:spPr>
              <a:xfrm rot="1711645" flipH="1">
                <a:off x="3987553" y="2221774"/>
                <a:ext cx="45719" cy="88153"/>
              </a:xfrm>
              <a:prstGeom prst="ellipse">
                <a:avLst/>
              </a:prstGeom>
              <a:grpFill/>
              <a:ln w="12700"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0" name="Oval 119">
                <a:extLst>
                  <a:ext uri="{FF2B5EF4-FFF2-40B4-BE49-F238E27FC236}">
                    <a16:creationId xmlns:a16="http://schemas.microsoft.com/office/drawing/2014/main" id="{C0F20043-1C8F-40BE-A701-C7D04A0FCEC2}"/>
                  </a:ext>
                </a:extLst>
              </p:cNvPr>
              <p:cNvSpPr/>
              <p:nvPr/>
            </p:nvSpPr>
            <p:spPr>
              <a:xfrm rot="2431645" flipH="1">
                <a:off x="4055804" y="2216000"/>
                <a:ext cx="45719" cy="88153"/>
              </a:xfrm>
              <a:prstGeom prst="ellipse">
                <a:avLst/>
              </a:prstGeom>
              <a:grpFill/>
              <a:ln w="12700"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1" name="Oval 120">
                <a:extLst>
                  <a:ext uri="{FF2B5EF4-FFF2-40B4-BE49-F238E27FC236}">
                    <a16:creationId xmlns:a16="http://schemas.microsoft.com/office/drawing/2014/main" id="{5F19DF07-3523-4163-A17F-01E24A92FC4C}"/>
                  </a:ext>
                </a:extLst>
              </p:cNvPr>
              <p:cNvSpPr/>
              <p:nvPr/>
            </p:nvSpPr>
            <p:spPr>
              <a:xfrm rot="2431645" flipH="1">
                <a:off x="4156857" y="2267365"/>
                <a:ext cx="45719" cy="88153"/>
              </a:xfrm>
              <a:prstGeom prst="ellipse">
                <a:avLst/>
              </a:prstGeom>
              <a:grpFill/>
              <a:ln w="12700"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2" name="Freeform 264">
                <a:extLst>
                  <a:ext uri="{FF2B5EF4-FFF2-40B4-BE49-F238E27FC236}">
                    <a16:creationId xmlns:a16="http://schemas.microsoft.com/office/drawing/2014/main" id="{07A77C1A-6DBB-4B4A-A90D-A54F8B43B17A}"/>
                  </a:ext>
                </a:extLst>
              </p:cNvPr>
              <p:cNvSpPr/>
              <p:nvPr/>
            </p:nvSpPr>
            <p:spPr>
              <a:xfrm rot="17908355">
                <a:off x="3986447" y="2425596"/>
                <a:ext cx="190500" cy="223838"/>
              </a:xfrm>
              <a:custGeom>
                <a:avLst/>
                <a:gdLst>
                  <a:gd name="connsiteX0" fmla="*/ 0 w 190500"/>
                  <a:gd name="connsiteY0" fmla="*/ 0 h 223837"/>
                  <a:gd name="connsiteX1" fmla="*/ 23813 w 190500"/>
                  <a:gd name="connsiteY1" fmla="*/ 4762 h 223837"/>
                  <a:gd name="connsiteX2" fmla="*/ 76200 w 190500"/>
                  <a:gd name="connsiteY2" fmla="*/ 19050 h 223837"/>
                  <a:gd name="connsiteX3" fmla="*/ 114300 w 190500"/>
                  <a:gd name="connsiteY3" fmla="*/ 47625 h 223837"/>
                  <a:gd name="connsiteX4" fmla="*/ 119063 w 190500"/>
                  <a:gd name="connsiteY4" fmla="*/ 61912 h 223837"/>
                  <a:gd name="connsiteX5" fmla="*/ 142875 w 190500"/>
                  <a:gd name="connsiteY5" fmla="*/ 90487 h 223837"/>
                  <a:gd name="connsiteX6" fmla="*/ 161925 w 190500"/>
                  <a:gd name="connsiteY6" fmla="*/ 114300 h 223837"/>
                  <a:gd name="connsiteX7" fmla="*/ 166688 w 190500"/>
                  <a:gd name="connsiteY7" fmla="*/ 133350 h 223837"/>
                  <a:gd name="connsiteX8" fmla="*/ 176213 w 190500"/>
                  <a:gd name="connsiteY8" fmla="*/ 161925 h 223837"/>
                  <a:gd name="connsiteX9" fmla="*/ 180975 w 190500"/>
                  <a:gd name="connsiteY9" fmla="*/ 180975 h 223837"/>
                  <a:gd name="connsiteX10" fmla="*/ 190500 w 190500"/>
                  <a:gd name="connsiteY10" fmla="*/ 209550 h 223837"/>
                  <a:gd name="connsiteX11" fmla="*/ 185738 w 190500"/>
                  <a:gd name="connsiteY11" fmla="*/ 223837 h 223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500" h="223837">
                    <a:moveTo>
                      <a:pt x="0" y="0"/>
                    </a:moveTo>
                    <a:cubicBezTo>
                      <a:pt x="7938" y="1587"/>
                      <a:pt x="16003" y="2632"/>
                      <a:pt x="23813" y="4762"/>
                    </a:cubicBezTo>
                    <a:cubicBezTo>
                      <a:pt x="90301" y="22894"/>
                      <a:pt x="18168" y="7442"/>
                      <a:pt x="76200" y="19050"/>
                    </a:cubicBezTo>
                    <a:cubicBezTo>
                      <a:pt x="94825" y="28363"/>
                      <a:pt x="100927" y="28903"/>
                      <a:pt x="114300" y="47625"/>
                    </a:cubicBezTo>
                    <a:cubicBezTo>
                      <a:pt x="117218" y="51710"/>
                      <a:pt x="116818" y="57422"/>
                      <a:pt x="119063" y="61912"/>
                    </a:cubicBezTo>
                    <a:cubicBezTo>
                      <a:pt x="125695" y="75175"/>
                      <a:pt x="132341" y="79953"/>
                      <a:pt x="142875" y="90487"/>
                    </a:cubicBezTo>
                    <a:cubicBezTo>
                      <a:pt x="158446" y="137198"/>
                      <a:pt x="133202" y="71215"/>
                      <a:pt x="161925" y="114300"/>
                    </a:cubicBezTo>
                    <a:cubicBezTo>
                      <a:pt x="165556" y="119746"/>
                      <a:pt x="164807" y="127081"/>
                      <a:pt x="166688" y="133350"/>
                    </a:cubicBezTo>
                    <a:cubicBezTo>
                      <a:pt x="169573" y="142967"/>
                      <a:pt x="173778" y="152184"/>
                      <a:pt x="176213" y="161925"/>
                    </a:cubicBezTo>
                    <a:cubicBezTo>
                      <a:pt x="177800" y="168275"/>
                      <a:pt x="179094" y="174706"/>
                      <a:pt x="180975" y="180975"/>
                    </a:cubicBezTo>
                    <a:cubicBezTo>
                      <a:pt x="183860" y="190592"/>
                      <a:pt x="190500" y="209550"/>
                      <a:pt x="190500" y="209550"/>
                    </a:cubicBezTo>
                    <a:lnTo>
                      <a:pt x="185738" y="223837"/>
                    </a:lnTo>
                  </a:path>
                </a:pathLst>
              </a:custGeom>
              <a:noFill/>
              <a:ln w="12700"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3" name="Freeform 265">
                <a:extLst>
                  <a:ext uri="{FF2B5EF4-FFF2-40B4-BE49-F238E27FC236}">
                    <a16:creationId xmlns:a16="http://schemas.microsoft.com/office/drawing/2014/main" id="{4EE234E5-D1F8-4290-87DD-FAA8A15E5907}"/>
                  </a:ext>
                </a:extLst>
              </p:cNvPr>
              <p:cNvSpPr/>
              <p:nvPr/>
            </p:nvSpPr>
            <p:spPr>
              <a:xfrm rot="19020000">
                <a:off x="4141760" y="2151599"/>
                <a:ext cx="28936" cy="386992"/>
              </a:xfrm>
              <a:custGeom>
                <a:avLst/>
                <a:gdLst>
                  <a:gd name="connsiteX0" fmla="*/ 0 w 28936"/>
                  <a:gd name="connsiteY0" fmla="*/ 0 h 371475"/>
                  <a:gd name="connsiteX1" fmla="*/ 19050 w 28936"/>
                  <a:gd name="connsiteY1" fmla="*/ 161925 h 371475"/>
                  <a:gd name="connsiteX2" fmla="*/ 28575 w 28936"/>
                  <a:gd name="connsiteY2" fmla="*/ 176212 h 371475"/>
                  <a:gd name="connsiteX3" fmla="*/ 23813 w 28936"/>
                  <a:gd name="connsiteY3" fmla="*/ 352425 h 371475"/>
                  <a:gd name="connsiteX4" fmla="*/ 14288 w 28936"/>
                  <a:gd name="connsiteY4" fmla="*/ 371475 h 371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36" h="371475">
                    <a:moveTo>
                      <a:pt x="0" y="0"/>
                    </a:moveTo>
                    <a:cubicBezTo>
                      <a:pt x="6350" y="53975"/>
                      <a:pt x="10351" y="108279"/>
                      <a:pt x="19050" y="161925"/>
                    </a:cubicBezTo>
                    <a:cubicBezTo>
                      <a:pt x="19966" y="167575"/>
                      <a:pt x="28432" y="170490"/>
                      <a:pt x="28575" y="176212"/>
                    </a:cubicBezTo>
                    <a:cubicBezTo>
                      <a:pt x="30044" y="234953"/>
                      <a:pt x="26747" y="293739"/>
                      <a:pt x="23813" y="352425"/>
                    </a:cubicBezTo>
                    <a:cubicBezTo>
                      <a:pt x="23237" y="363944"/>
                      <a:pt x="20409" y="365353"/>
                      <a:pt x="14288" y="371475"/>
                    </a:cubicBezTo>
                  </a:path>
                </a:pathLst>
              </a:custGeom>
              <a:grpFill/>
              <a:ln w="12700"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4" name="Freeform 266">
                <a:extLst>
                  <a:ext uri="{FF2B5EF4-FFF2-40B4-BE49-F238E27FC236}">
                    <a16:creationId xmlns:a16="http://schemas.microsoft.com/office/drawing/2014/main" id="{7D868639-91B2-4061-B97D-22CD03376755}"/>
                  </a:ext>
                </a:extLst>
              </p:cNvPr>
              <p:cNvSpPr/>
              <p:nvPr/>
            </p:nvSpPr>
            <p:spPr>
              <a:xfrm rot="17908355">
                <a:off x="4133767" y="2284488"/>
                <a:ext cx="161925" cy="195262"/>
              </a:xfrm>
              <a:custGeom>
                <a:avLst/>
                <a:gdLst>
                  <a:gd name="connsiteX0" fmla="*/ 161925 w 161925"/>
                  <a:gd name="connsiteY0" fmla="*/ 0 h 195262"/>
                  <a:gd name="connsiteX1" fmla="*/ 71437 w 161925"/>
                  <a:gd name="connsiteY1" fmla="*/ 100012 h 195262"/>
                  <a:gd name="connsiteX2" fmla="*/ 66675 w 161925"/>
                  <a:gd name="connsiteY2" fmla="*/ 114300 h 195262"/>
                  <a:gd name="connsiteX3" fmla="*/ 52387 w 161925"/>
                  <a:gd name="connsiteY3" fmla="*/ 128587 h 195262"/>
                  <a:gd name="connsiteX4" fmla="*/ 28575 w 161925"/>
                  <a:gd name="connsiteY4" fmla="*/ 152400 h 195262"/>
                  <a:gd name="connsiteX5" fmla="*/ 14287 w 161925"/>
                  <a:gd name="connsiteY5" fmla="*/ 180975 h 195262"/>
                  <a:gd name="connsiteX6" fmla="*/ 0 w 161925"/>
                  <a:gd name="connsiteY6" fmla="*/ 195262 h 195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925" h="195262">
                    <a:moveTo>
                      <a:pt x="161925" y="0"/>
                    </a:moveTo>
                    <a:cubicBezTo>
                      <a:pt x="131762" y="33337"/>
                      <a:pt x="100218" y="65475"/>
                      <a:pt x="71437" y="100012"/>
                    </a:cubicBezTo>
                    <a:cubicBezTo>
                      <a:pt x="68223" y="103869"/>
                      <a:pt x="69460" y="110123"/>
                      <a:pt x="66675" y="114300"/>
                    </a:cubicBezTo>
                    <a:cubicBezTo>
                      <a:pt x="62939" y="119904"/>
                      <a:pt x="56699" y="123413"/>
                      <a:pt x="52387" y="128587"/>
                    </a:cubicBezTo>
                    <a:cubicBezTo>
                      <a:pt x="32541" y="152402"/>
                      <a:pt x="54770" y="134936"/>
                      <a:pt x="28575" y="152400"/>
                    </a:cubicBezTo>
                    <a:cubicBezTo>
                      <a:pt x="23802" y="166718"/>
                      <a:pt x="24544" y="168666"/>
                      <a:pt x="14287" y="180975"/>
                    </a:cubicBezTo>
                    <a:cubicBezTo>
                      <a:pt x="9975" y="186149"/>
                      <a:pt x="0" y="195262"/>
                      <a:pt x="0" y="195262"/>
                    </a:cubicBezTo>
                  </a:path>
                </a:pathLst>
              </a:custGeom>
              <a:grpFill/>
              <a:ln w="12700"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107" name="Freeform 249">
              <a:extLst>
                <a:ext uri="{FF2B5EF4-FFF2-40B4-BE49-F238E27FC236}">
                  <a16:creationId xmlns:a16="http://schemas.microsoft.com/office/drawing/2014/main" id="{CBD1DEEB-F6DC-45FD-84C9-127484762465}"/>
                </a:ext>
              </a:extLst>
            </p:cNvPr>
            <p:cNvSpPr/>
            <p:nvPr/>
          </p:nvSpPr>
          <p:spPr>
            <a:xfrm>
              <a:off x="4343089" y="1899052"/>
              <a:ext cx="60067" cy="743414"/>
            </a:xfrm>
            <a:custGeom>
              <a:avLst/>
              <a:gdLst>
                <a:gd name="connsiteX0" fmla="*/ 0 w 28575"/>
                <a:gd name="connsiteY0" fmla="*/ 0 h 461962"/>
                <a:gd name="connsiteX1" fmla="*/ 9525 w 28575"/>
                <a:gd name="connsiteY1" fmla="*/ 400050 h 461962"/>
                <a:gd name="connsiteX2" fmla="*/ 23812 w 28575"/>
                <a:gd name="connsiteY2" fmla="*/ 447675 h 461962"/>
                <a:gd name="connsiteX3" fmla="*/ 28575 w 28575"/>
                <a:gd name="connsiteY3" fmla="*/ 461962 h 461962"/>
              </a:gdLst>
              <a:ahLst/>
              <a:cxnLst>
                <a:cxn ang="0">
                  <a:pos x="connsiteX0" y="connsiteY0"/>
                </a:cxn>
                <a:cxn ang="0">
                  <a:pos x="connsiteX1" y="connsiteY1"/>
                </a:cxn>
                <a:cxn ang="0">
                  <a:pos x="connsiteX2" y="connsiteY2"/>
                </a:cxn>
                <a:cxn ang="0">
                  <a:pos x="connsiteX3" y="connsiteY3"/>
                </a:cxn>
              </a:cxnLst>
              <a:rect l="l" t="t" r="r" b="b"/>
              <a:pathLst>
                <a:path w="28575" h="461962">
                  <a:moveTo>
                    <a:pt x="0" y="0"/>
                  </a:moveTo>
                  <a:cubicBezTo>
                    <a:pt x="3175" y="133350"/>
                    <a:pt x="4980" y="266740"/>
                    <a:pt x="9525" y="400050"/>
                  </a:cubicBezTo>
                  <a:cubicBezTo>
                    <a:pt x="9798" y="408070"/>
                    <a:pt x="22837" y="444751"/>
                    <a:pt x="23812" y="447675"/>
                  </a:cubicBezTo>
                  <a:lnTo>
                    <a:pt x="28575" y="461962"/>
                  </a:lnTo>
                </a:path>
              </a:pathLst>
            </a:custGeom>
            <a:noFill/>
            <a:ln w="57150"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8" name="Freeform 250">
              <a:extLst>
                <a:ext uri="{FF2B5EF4-FFF2-40B4-BE49-F238E27FC236}">
                  <a16:creationId xmlns:a16="http://schemas.microsoft.com/office/drawing/2014/main" id="{B39E2F45-221F-4770-9150-22F27138642F}"/>
                </a:ext>
              </a:extLst>
            </p:cNvPr>
            <p:cNvSpPr/>
            <p:nvPr/>
          </p:nvSpPr>
          <p:spPr>
            <a:xfrm>
              <a:off x="4385762" y="2056177"/>
              <a:ext cx="228600" cy="591447"/>
            </a:xfrm>
            <a:custGeom>
              <a:avLst/>
              <a:gdLst>
                <a:gd name="connsiteX0" fmla="*/ 0 w 228600"/>
                <a:gd name="connsiteY0" fmla="*/ 457200 h 457200"/>
                <a:gd name="connsiteX1" fmla="*/ 4763 w 228600"/>
                <a:gd name="connsiteY1" fmla="*/ 257175 h 457200"/>
                <a:gd name="connsiteX2" fmla="*/ 14288 w 228600"/>
                <a:gd name="connsiteY2" fmla="*/ 228600 h 457200"/>
                <a:gd name="connsiteX3" fmla="*/ 19050 w 228600"/>
                <a:gd name="connsiteY3" fmla="*/ 209550 h 457200"/>
                <a:gd name="connsiteX4" fmla="*/ 28575 w 228600"/>
                <a:gd name="connsiteY4" fmla="*/ 195262 h 457200"/>
                <a:gd name="connsiteX5" fmla="*/ 38100 w 228600"/>
                <a:gd name="connsiteY5" fmla="*/ 171450 h 457200"/>
                <a:gd name="connsiteX6" fmla="*/ 52388 w 228600"/>
                <a:gd name="connsiteY6" fmla="*/ 152400 h 457200"/>
                <a:gd name="connsiteX7" fmla="*/ 71438 w 228600"/>
                <a:gd name="connsiteY7" fmla="*/ 114300 h 457200"/>
                <a:gd name="connsiteX8" fmla="*/ 100013 w 228600"/>
                <a:gd name="connsiteY8" fmla="*/ 85725 h 457200"/>
                <a:gd name="connsiteX9" fmla="*/ 119063 w 228600"/>
                <a:gd name="connsiteY9" fmla="*/ 76200 h 457200"/>
                <a:gd name="connsiteX10" fmla="*/ 147638 w 228600"/>
                <a:gd name="connsiteY10" fmla="*/ 61912 h 457200"/>
                <a:gd name="connsiteX11" fmla="*/ 161925 w 228600"/>
                <a:gd name="connsiteY11" fmla="*/ 47625 h 457200"/>
                <a:gd name="connsiteX12" fmla="*/ 176213 w 228600"/>
                <a:gd name="connsiteY12" fmla="*/ 42862 h 457200"/>
                <a:gd name="connsiteX13" fmla="*/ 190500 w 228600"/>
                <a:gd name="connsiteY13" fmla="*/ 33337 h 457200"/>
                <a:gd name="connsiteX14" fmla="*/ 209550 w 228600"/>
                <a:gd name="connsiteY14" fmla="*/ 19050 h 457200"/>
                <a:gd name="connsiteX15" fmla="*/ 228600 w 228600"/>
                <a:gd name="connsiteY15" fmla="*/ 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8600" h="457200">
                  <a:moveTo>
                    <a:pt x="0" y="457200"/>
                  </a:moveTo>
                  <a:cubicBezTo>
                    <a:pt x="1588" y="390525"/>
                    <a:pt x="603" y="323739"/>
                    <a:pt x="4763" y="257175"/>
                  </a:cubicBezTo>
                  <a:cubicBezTo>
                    <a:pt x="5389" y="247154"/>
                    <a:pt x="11403" y="238217"/>
                    <a:pt x="14288" y="228600"/>
                  </a:cubicBezTo>
                  <a:cubicBezTo>
                    <a:pt x="16169" y="222331"/>
                    <a:pt x="16472" y="215566"/>
                    <a:pt x="19050" y="209550"/>
                  </a:cubicBezTo>
                  <a:cubicBezTo>
                    <a:pt x="21305" y="204289"/>
                    <a:pt x="26015" y="200382"/>
                    <a:pt x="28575" y="195262"/>
                  </a:cubicBezTo>
                  <a:cubicBezTo>
                    <a:pt x="32398" y="187616"/>
                    <a:pt x="33948" y="178923"/>
                    <a:pt x="38100" y="171450"/>
                  </a:cubicBezTo>
                  <a:cubicBezTo>
                    <a:pt x="41955" y="164511"/>
                    <a:pt x="48388" y="159256"/>
                    <a:pt x="52388" y="152400"/>
                  </a:cubicBezTo>
                  <a:cubicBezTo>
                    <a:pt x="59543" y="140135"/>
                    <a:pt x="59624" y="122176"/>
                    <a:pt x="71438" y="114300"/>
                  </a:cubicBezTo>
                  <a:cubicBezTo>
                    <a:pt x="124281" y="79070"/>
                    <a:pt x="37980" y="138896"/>
                    <a:pt x="100013" y="85725"/>
                  </a:cubicBezTo>
                  <a:cubicBezTo>
                    <a:pt x="105403" y="81105"/>
                    <a:pt x="112899" y="79722"/>
                    <a:pt x="119063" y="76200"/>
                  </a:cubicBezTo>
                  <a:cubicBezTo>
                    <a:pt x="144914" y="61428"/>
                    <a:pt x="121441" y="70645"/>
                    <a:pt x="147638" y="61912"/>
                  </a:cubicBezTo>
                  <a:cubicBezTo>
                    <a:pt x="152400" y="57150"/>
                    <a:pt x="156321" y="51361"/>
                    <a:pt x="161925" y="47625"/>
                  </a:cubicBezTo>
                  <a:cubicBezTo>
                    <a:pt x="166102" y="44840"/>
                    <a:pt x="171723" y="45107"/>
                    <a:pt x="176213" y="42862"/>
                  </a:cubicBezTo>
                  <a:cubicBezTo>
                    <a:pt x="181332" y="40302"/>
                    <a:pt x="185842" y="36664"/>
                    <a:pt x="190500" y="33337"/>
                  </a:cubicBezTo>
                  <a:cubicBezTo>
                    <a:pt x="196959" y="28723"/>
                    <a:pt x="203523" y="24216"/>
                    <a:pt x="209550" y="19050"/>
                  </a:cubicBezTo>
                  <a:lnTo>
                    <a:pt x="228600" y="0"/>
                  </a:lnTo>
                </a:path>
              </a:pathLst>
            </a:custGeom>
            <a:noFill/>
            <a:ln w="38100"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9" name="Freeform 251">
              <a:extLst>
                <a:ext uri="{FF2B5EF4-FFF2-40B4-BE49-F238E27FC236}">
                  <a16:creationId xmlns:a16="http://schemas.microsoft.com/office/drawing/2014/main" id="{E75B998A-8B00-4DE4-9B4B-526FC6003D85}"/>
                </a:ext>
              </a:extLst>
            </p:cNvPr>
            <p:cNvSpPr/>
            <p:nvPr/>
          </p:nvSpPr>
          <p:spPr>
            <a:xfrm flipH="1">
              <a:off x="4115538" y="1957353"/>
              <a:ext cx="228600" cy="610285"/>
            </a:xfrm>
            <a:custGeom>
              <a:avLst/>
              <a:gdLst>
                <a:gd name="connsiteX0" fmla="*/ 0 w 228600"/>
                <a:gd name="connsiteY0" fmla="*/ 457200 h 457200"/>
                <a:gd name="connsiteX1" fmla="*/ 4763 w 228600"/>
                <a:gd name="connsiteY1" fmla="*/ 257175 h 457200"/>
                <a:gd name="connsiteX2" fmla="*/ 14288 w 228600"/>
                <a:gd name="connsiteY2" fmla="*/ 228600 h 457200"/>
                <a:gd name="connsiteX3" fmla="*/ 19050 w 228600"/>
                <a:gd name="connsiteY3" fmla="*/ 209550 h 457200"/>
                <a:gd name="connsiteX4" fmla="*/ 28575 w 228600"/>
                <a:gd name="connsiteY4" fmla="*/ 195262 h 457200"/>
                <a:gd name="connsiteX5" fmla="*/ 38100 w 228600"/>
                <a:gd name="connsiteY5" fmla="*/ 171450 h 457200"/>
                <a:gd name="connsiteX6" fmla="*/ 52388 w 228600"/>
                <a:gd name="connsiteY6" fmla="*/ 152400 h 457200"/>
                <a:gd name="connsiteX7" fmla="*/ 71438 w 228600"/>
                <a:gd name="connsiteY7" fmla="*/ 114300 h 457200"/>
                <a:gd name="connsiteX8" fmla="*/ 100013 w 228600"/>
                <a:gd name="connsiteY8" fmla="*/ 85725 h 457200"/>
                <a:gd name="connsiteX9" fmla="*/ 119063 w 228600"/>
                <a:gd name="connsiteY9" fmla="*/ 76200 h 457200"/>
                <a:gd name="connsiteX10" fmla="*/ 147638 w 228600"/>
                <a:gd name="connsiteY10" fmla="*/ 61912 h 457200"/>
                <a:gd name="connsiteX11" fmla="*/ 161925 w 228600"/>
                <a:gd name="connsiteY11" fmla="*/ 47625 h 457200"/>
                <a:gd name="connsiteX12" fmla="*/ 176213 w 228600"/>
                <a:gd name="connsiteY12" fmla="*/ 42862 h 457200"/>
                <a:gd name="connsiteX13" fmla="*/ 190500 w 228600"/>
                <a:gd name="connsiteY13" fmla="*/ 33337 h 457200"/>
                <a:gd name="connsiteX14" fmla="*/ 209550 w 228600"/>
                <a:gd name="connsiteY14" fmla="*/ 19050 h 457200"/>
                <a:gd name="connsiteX15" fmla="*/ 228600 w 228600"/>
                <a:gd name="connsiteY15" fmla="*/ 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8600" h="457200">
                  <a:moveTo>
                    <a:pt x="0" y="457200"/>
                  </a:moveTo>
                  <a:cubicBezTo>
                    <a:pt x="1588" y="390525"/>
                    <a:pt x="603" y="323739"/>
                    <a:pt x="4763" y="257175"/>
                  </a:cubicBezTo>
                  <a:cubicBezTo>
                    <a:pt x="5389" y="247154"/>
                    <a:pt x="11403" y="238217"/>
                    <a:pt x="14288" y="228600"/>
                  </a:cubicBezTo>
                  <a:cubicBezTo>
                    <a:pt x="16169" y="222331"/>
                    <a:pt x="16472" y="215566"/>
                    <a:pt x="19050" y="209550"/>
                  </a:cubicBezTo>
                  <a:cubicBezTo>
                    <a:pt x="21305" y="204289"/>
                    <a:pt x="26015" y="200382"/>
                    <a:pt x="28575" y="195262"/>
                  </a:cubicBezTo>
                  <a:cubicBezTo>
                    <a:pt x="32398" y="187616"/>
                    <a:pt x="33948" y="178923"/>
                    <a:pt x="38100" y="171450"/>
                  </a:cubicBezTo>
                  <a:cubicBezTo>
                    <a:pt x="41955" y="164511"/>
                    <a:pt x="48388" y="159256"/>
                    <a:pt x="52388" y="152400"/>
                  </a:cubicBezTo>
                  <a:cubicBezTo>
                    <a:pt x="59543" y="140135"/>
                    <a:pt x="59624" y="122176"/>
                    <a:pt x="71438" y="114300"/>
                  </a:cubicBezTo>
                  <a:cubicBezTo>
                    <a:pt x="124281" y="79070"/>
                    <a:pt x="37980" y="138896"/>
                    <a:pt x="100013" y="85725"/>
                  </a:cubicBezTo>
                  <a:cubicBezTo>
                    <a:pt x="105403" y="81105"/>
                    <a:pt x="112899" y="79722"/>
                    <a:pt x="119063" y="76200"/>
                  </a:cubicBezTo>
                  <a:cubicBezTo>
                    <a:pt x="144914" y="61428"/>
                    <a:pt x="121441" y="70645"/>
                    <a:pt x="147638" y="61912"/>
                  </a:cubicBezTo>
                  <a:cubicBezTo>
                    <a:pt x="152400" y="57150"/>
                    <a:pt x="156321" y="51361"/>
                    <a:pt x="161925" y="47625"/>
                  </a:cubicBezTo>
                  <a:cubicBezTo>
                    <a:pt x="166102" y="44840"/>
                    <a:pt x="171723" y="45107"/>
                    <a:pt x="176213" y="42862"/>
                  </a:cubicBezTo>
                  <a:cubicBezTo>
                    <a:pt x="181332" y="40302"/>
                    <a:pt x="185842" y="36664"/>
                    <a:pt x="190500" y="33337"/>
                  </a:cubicBezTo>
                  <a:cubicBezTo>
                    <a:pt x="196959" y="28723"/>
                    <a:pt x="203523" y="24216"/>
                    <a:pt x="209550" y="19050"/>
                  </a:cubicBezTo>
                  <a:lnTo>
                    <a:pt x="228600" y="0"/>
                  </a:lnTo>
                </a:path>
              </a:pathLst>
            </a:custGeom>
            <a:noFill/>
            <a:ln w="38100"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41958309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Diagram&#10;&#10;Description automatically generated">
            <a:extLst>
              <a:ext uri="{FF2B5EF4-FFF2-40B4-BE49-F238E27FC236}">
                <a16:creationId xmlns:a16="http://schemas.microsoft.com/office/drawing/2014/main" id="{B6565838-0DC9-4335-999F-70C4E4C2A584}"/>
              </a:ext>
            </a:extLst>
          </p:cNvPr>
          <p:cNvPicPr>
            <a:picLocks noChangeAspect="1"/>
          </p:cNvPicPr>
          <p:nvPr/>
        </p:nvPicPr>
        <p:blipFill>
          <a:blip r:embed="rId3"/>
          <a:stretch>
            <a:fillRect/>
          </a:stretch>
        </p:blipFill>
        <p:spPr>
          <a:xfrm>
            <a:off x="1857850" y="191453"/>
            <a:ext cx="8476298" cy="6475095"/>
          </a:xfrm>
          <a:prstGeom prst="rect">
            <a:avLst/>
          </a:prstGeom>
        </p:spPr>
      </p:pic>
    </p:spTree>
    <p:extLst>
      <p:ext uri="{BB962C8B-B14F-4D97-AF65-F5344CB8AC3E}">
        <p14:creationId xmlns:p14="http://schemas.microsoft.com/office/powerpoint/2010/main" val="1503689959"/>
      </p:ext>
    </p:extLst>
  </p:cSld>
  <p:clrMapOvr>
    <a:masterClrMapping/>
  </p:clrMapOvr>
</p:sld>
</file>

<file path=ppt/theme/theme1.xml><?xml version="1.0" encoding="utf-8"?>
<a:theme xmlns:a="http://schemas.openxmlformats.org/drawingml/2006/main" name="Office Theme">
  <a:themeElements>
    <a:clrScheme name="Custom 2">
      <a:dk1>
        <a:srgbClr val="FF9933"/>
      </a:dk1>
      <a:lt1>
        <a:srgbClr val="FFFFFF"/>
      </a:lt1>
      <a:dk2>
        <a:srgbClr val="000000"/>
      </a:dk2>
      <a:lt2>
        <a:srgbClr val="808080"/>
      </a:lt2>
      <a:accent1>
        <a:srgbClr val="FFC000"/>
      </a:accent1>
      <a:accent2>
        <a:srgbClr val="00B050"/>
      </a:accent2>
      <a:accent3>
        <a:srgbClr val="FFFFFF"/>
      </a:accent3>
      <a:accent4>
        <a:srgbClr val="CC0099"/>
      </a:accent4>
      <a:accent5>
        <a:srgbClr val="DAEDEF"/>
      </a:accent5>
      <a:accent6>
        <a:srgbClr val="2D2D8A"/>
      </a:accent6>
      <a:hlink>
        <a:srgbClr val="009999"/>
      </a:hlink>
      <a:folHlink>
        <a:srgbClr val="009999"/>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1196</TotalTime>
  <Words>3066</Words>
  <Application>Microsoft Office PowerPoint</Application>
  <PresentationFormat>Widescreen</PresentationFormat>
  <Paragraphs>292</Paragraphs>
  <Slides>86</Slides>
  <Notes>37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86</vt:i4>
      </vt:variant>
    </vt:vector>
  </HeadingPairs>
  <TitlesOfParts>
    <vt:vector size="92" baseType="lpstr">
      <vt:lpstr>Arial</vt:lpstr>
      <vt:lpstr>Calibri</vt:lpstr>
      <vt:lpstr>Calibri Light</vt:lpstr>
      <vt:lpstr>Monday</vt:lpstr>
      <vt:lpstr>Times New Roman</vt:lpstr>
      <vt:lpstr>Office Theme</vt:lpstr>
      <vt:lpstr>PowerPoint Presentation</vt:lpstr>
      <vt:lpstr>2018-present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Even today…</vt:lpstr>
      <vt:lpstr>PowerPoint Presentation</vt:lpstr>
      <vt:lpstr>PowerPoint Presentation</vt:lpstr>
      <vt:lpstr>PowerPoint Presentation</vt:lpstr>
      <vt:lpstr>The Continuous Corn Penalty</vt:lpstr>
      <vt:lpstr>PowerPoint Presentation</vt:lpstr>
      <vt:lpstr>PowerPoint Presentation</vt:lpstr>
      <vt:lpstr>PowerPoint Presentation</vt:lpstr>
      <vt:lpstr>PowerPoint Presentation</vt:lpstr>
      <vt:lpstr>PowerPoint Presentation</vt:lpstr>
      <vt:lpstr>PowerPoint Presentation</vt:lpstr>
      <vt:lpstr>Cont corn map</vt:lpstr>
      <vt:lpstr>PowerPoint Presentation</vt:lpstr>
      <vt:lpstr>PowerPoint Presentation</vt:lpstr>
      <vt:lpstr>The Continuous Corn Penalty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Continuous Corn Penalty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Continuous Corn Penalty</vt:lpstr>
      <vt:lpstr>PowerPoint Presentation</vt:lpstr>
      <vt:lpstr>PowerPoint Presentation</vt:lpstr>
      <vt:lpstr>PowerPoint Presentation</vt:lpstr>
      <vt:lpstr>The Rotation Effect</vt:lpstr>
      <vt:lpstr>PowerPoint Presentation</vt:lpstr>
      <vt:lpstr>Suite of field measurements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Extras</vt:lpstr>
      <vt:lpstr>PowerPoint Presentation</vt:lpstr>
      <vt:lpstr>PowerPoint Presentation</vt:lpstr>
      <vt:lpstr>PowerPoint Presentation</vt:lpstr>
      <vt:lpstr>PowerPoint Presentation</vt:lpstr>
      <vt:lpstr>8 sites, 151 site-years, modeled nitrate leaching at 150 and 200 kg N application</vt:lpstr>
      <vt:lpstr>Example of undetermined penalty</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Virginia Nichols</dc:creator>
  <cp:lastModifiedBy>Virginia Nichols</cp:lastModifiedBy>
  <cp:revision>57</cp:revision>
  <dcterms:created xsi:type="dcterms:W3CDTF">2021-08-12T18:38:17Z</dcterms:created>
  <dcterms:modified xsi:type="dcterms:W3CDTF">2021-08-20T16:52:32Z</dcterms:modified>
</cp:coreProperties>
</file>